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311" r:id="rId2"/>
    <p:sldId id="312" r:id="rId3"/>
    <p:sldId id="313" r:id="rId4"/>
    <p:sldId id="281" r:id="rId5"/>
    <p:sldId id="294" r:id="rId6"/>
    <p:sldId id="298" r:id="rId7"/>
    <p:sldId id="300" r:id="rId8"/>
    <p:sldId id="314" r:id="rId9"/>
    <p:sldId id="293" r:id="rId10"/>
    <p:sldId id="274" r:id="rId11"/>
    <p:sldId id="299" r:id="rId12"/>
    <p:sldId id="301" r:id="rId13"/>
    <p:sldId id="303" r:id="rId14"/>
    <p:sldId id="308" r:id="rId15"/>
    <p:sldId id="292" r:id="rId16"/>
    <p:sldId id="269" r:id="rId17"/>
  </p:sldIdLst>
  <p:sldSz cx="12188825" cy="6858000"/>
  <p:notesSz cx="9926638" cy="6797675"/>
  <p:defaultTextStyle>
    <a:defPPr>
      <a:defRPr lang="en-US"/>
    </a:defPPr>
    <a:lvl1pPr marL="0" algn="l" defTabSz="11996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599846" algn="l" defTabSz="11996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199693" algn="l" defTabSz="11996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799539" algn="l" defTabSz="11996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399386" algn="l" defTabSz="11996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2999232" algn="l" defTabSz="11996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599078" algn="l" defTabSz="11996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198925" algn="l" defTabSz="11996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798771" algn="l" defTabSz="11996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FF9900"/>
    <a:srgbClr val="669900"/>
    <a:srgbClr val="FFFFCC"/>
    <a:srgbClr val="FFFF99"/>
    <a:srgbClr val="3B5216"/>
    <a:srgbClr val="295429"/>
    <a:srgbClr val="FFFFFF"/>
    <a:srgbClr val="9E003A"/>
    <a:srgbClr val="2E5E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594" y="78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image" Target="../media/image64.jpeg"/><Relationship Id="rId4" Type="http://schemas.openxmlformats.org/officeDocument/2006/relationships/image" Target="../media/image67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image" Target="../media/image68.jp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image" Target="../media/image64.jpeg"/><Relationship Id="rId4" Type="http://schemas.openxmlformats.org/officeDocument/2006/relationships/image" Target="../media/image67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image" Target="../media/image68.jp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478650-7C7D-42CC-A818-5E6EE0ABE39D}" type="doc">
      <dgm:prSet loTypeId="urn:microsoft.com/office/officeart/2005/8/layout/hierarchy6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bg-BG"/>
        </a:p>
      </dgm:t>
    </dgm:pt>
    <dgm:pt modelId="{67D1604E-2568-4C2E-85C2-1432897D3D42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GB" sz="1400" b="1" dirty="0" smtClean="0"/>
            <a:t>Political economy</a:t>
          </a:r>
          <a:endParaRPr lang="bg-BG" sz="1400" b="1" dirty="0" smtClean="0"/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200" b="1" dirty="0" smtClean="0"/>
            <a:t>World economy and international economic relations</a:t>
          </a:r>
          <a:endParaRPr lang="bg-BG" sz="1200" b="1" dirty="0" smtClean="0"/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200" b="1" dirty="0" smtClean="0"/>
            <a:t>Accounting, control and analysis of economic activity</a:t>
          </a:r>
          <a:endParaRPr lang="bg-BG" sz="1200" b="1" dirty="0"/>
        </a:p>
      </dgm:t>
    </dgm:pt>
    <dgm:pt modelId="{48DE9BA3-A63E-48E4-9599-02748B90DDB3}" type="parTrans" cxnId="{83DED02C-DB14-458E-AB6D-5D6A3B084014}">
      <dgm:prSet/>
      <dgm:spPr/>
      <dgm:t>
        <a:bodyPr/>
        <a:lstStyle/>
        <a:p>
          <a:endParaRPr lang="bg-BG"/>
        </a:p>
      </dgm:t>
    </dgm:pt>
    <dgm:pt modelId="{A1622372-D54D-44B5-8896-CB54372D2ADB}" type="sibTrans" cxnId="{83DED02C-DB14-458E-AB6D-5D6A3B084014}">
      <dgm:prSet/>
      <dgm:spPr/>
      <dgm:t>
        <a:bodyPr/>
        <a:lstStyle/>
        <a:p>
          <a:endParaRPr lang="bg-BG"/>
        </a:p>
      </dgm:t>
    </dgm:pt>
    <dgm:pt modelId="{021835EB-059F-400D-9937-78F1F11BFF70}">
      <dgm:prSet phldrT="[Text]" custT="1"/>
      <dgm:spPr/>
      <dgm:t>
        <a:bodyPr/>
        <a:lstStyle/>
        <a:p>
          <a:r>
            <a:rPr lang="en-US" sz="1400" b="1" dirty="0" smtClean="0"/>
            <a:t>Financial and banking management and marketing</a:t>
          </a:r>
          <a:r>
            <a:rPr lang="bg-BG" sz="1400" b="1" dirty="0" smtClean="0"/>
            <a:t> </a:t>
          </a:r>
          <a:endParaRPr lang="ru-RU" sz="1400" b="1" dirty="0" smtClean="0"/>
        </a:p>
        <a:p>
          <a:r>
            <a:rPr lang="en-GB" sz="1400" b="1" dirty="0" smtClean="0"/>
            <a:t>Accounting and financial statements</a:t>
          </a:r>
          <a:endParaRPr lang="bg-BG" sz="1400" b="1" dirty="0" smtClean="0"/>
        </a:p>
        <a:p>
          <a:r>
            <a:rPr lang="en-GB" sz="1400" b="1" dirty="0" smtClean="0"/>
            <a:t>Financial audit</a:t>
          </a:r>
          <a:endParaRPr lang="bg-BG" sz="1400" b="1" dirty="0" smtClean="0"/>
        </a:p>
        <a:p>
          <a:r>
            <a:rPr lang="en-GB" sz="1600" b="1" dirty="0" smtClean="0">
              <a:solidFill>
                <a:schemeClr val="bg1"/>
              </a:solidFill>
            </a:rPr>
            <a:t>Tax and customs control</a:t>
          </a:r>
          <a:endParaRPr lang="bg-BG" sz="1600" b="1" dirty="0">
            <a:solidFill>
              <a:schemeClr val="bg1"/>
            </a:solidFill>
          </a:endParaRPr>
        </a:p>
      </dgm:t>
    </dgm:pt>
    <dgm:pt modelId="{1839ADF7-B3DF-417C-B388-D5BC9F714E09}" type="parTrans" cxnId="{817DC919-0174-4B96-A07D-3FE1397CD09B}">
      <dgm:prSet/>
      <dgm:spPr/>
      <dgm:t>
        <a:bodyPr/>
        <a:lstStyle/>
        <a:p>
          <a:endParaRPr lang="bg-BG"/>
        </a:p>
      </dgm:t>
    </dgm:pt>
    <dgm:pt modelId="{9B2BD786-1470-4DCD-8BFA-4B8874D9F6F5}" type="sibTrans" cxnId="{817DC919-0174-4B96-A07D-3FE1397CD09B}">
      <dgm:prSet/>
      <dgm:spPr/>
      <dgm:t>
        <a:bodyPr/>
        <a:lstStyle/>
        <a:p>
          <a:endParaRPr lang="bg-BG"/>
        </a:p>
      </dgm:t>
    </dgm:pt>
    <dgm:pt modelId="{A2101156-88A1-4913-93A9-47B3F29C028E}">
      <dgm:prSet phldrT="[Text]" custT="1"/>
      <dgm:spPr/>
      <dgm:t>
        <a:bodyPr/>
        <a:lstStyle/>
        <a:p>
          <a:r>
            <a:rPr lang="en-GB" sz="1050" b="1" dirty="0" smtClean="0"/>
            <a:t>International Economic Relations</a:t>
          </a:r>
          <a:endParaRPr lang="bg-BG" sz="1050" b="1" dirty="0"/>
        </a:p>
      </dgm:t>
    </dgm:pt>
    <dgm:pt modelId="{D31484CF-11E6-4322-8E0E-031EB8C0060F}" type="parTrans" cxnId="{28C335FC-12B1-4FEF-95EE-4C9B37C12536}">
      <dgm:prSet/>
      <dgm:spPr/>
      <dgm:t>
        <a:bodyPr/>
        <a:lstStyle/>
        <a:p>
          <a:endParaRPr lang="bg-BG"/>
        </a:p>
      </dgm:t>
    </dgm:pt>
    <dgm:pt modelId="{86809C54-C955-4D8D-AE74-F39C9B84DCAF}" type="sibTrans" cxnId="{28C335FC-12B1-4FEF-95EE-4C9B37C12536}">
      <dgm:prSet/>
      <dgm:spPr/>
      <dgm:t>
        <a:bodyPr/>
        <a:lstStyle/>
        <a:p>
          <a:endParaRPr lang="bg-BG"/>
        </a:p>
      </dgm:t>
    </dgm:pt>
    <dgm:pt modelId="{5B6EA76D-D20A-44F6-BD20-5560C371F37C}">
      <dgm:prSet phldrT="[Text]" custT="1"/>
      <dgm:spPr/>
      <dgm:t>
        <a:bodyPr/>
        <a:lstStyle/>
        <a:p>
          <a:r>
            <a:rPr lang="en-GB" sz="1050" b="1" dirty="0" smtClean="0"/>
            <a:t>Finance and Accounting</a:t>
          </a:r>
          <a:endParaRPr lang="bg-BG" sz="1050" b="1" dirty="0"/>
        </a:p>
      </dgm:t>
    </dgm:pt>
    <dgm:pt modelId="{EA2B18FB-AED6-44AC-B03F-54EADB6443B9}" type="parTrans" cxnId="{2D46E6F5-22C2-40E3-BA8A-A1DA077C7F86}">
      <dgm:prSet/>
      <dgm:spPr/>
      <dgm:t>
        <a:bodyPr/>
        <a:lstStyle/>
        <a:p>
          <a:endParaRPr lang="bg-BG"/>
        </a:p>
      </dgm:t>
    </dgm:pt>
    <dgm:pt modelId="{74D92576-5E4A-4E4B-AAA4-DB5E43609522}" type="sibTrans" cxnId="{2D46E6F5-22C2-40E3-BA8A-A1DA077C7F86}">
      <dgm:prSet/>
      <dgm:spPr/>
      <dgm:t>
        <a:bodyPr/>
        <a:lstStyle/>
        <a:p>
          <a:endParaRPr lang="bg-BG"/>
        </a:p>
      </dgm:t>
    </dgm:pt>
    <dgm:pt modelId="{CA444D8D-59C3-46D2-867F-0163A5D10FC1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GB" sz="1050" b="1" dirty="0" smtClean="0"/>
            <a:t>International Finance </a:t>
          </a:r>
          <a:endParaRPr lang="bg-BG" sz="1050" b="1" dirty="0" smtClean="0"/>
        </a:p>
        <a:p>
          <a:pPr>
            <a:lnSpc>
              <a:spcPct val="100000"/>
            </a:lnSpc>
            <a:spcAft>
              <a:spcPts val="0"/>
            </a:spcAft>
          </a:pPr>
          <a:r>
            <a:rPr lang="en-GB" sz="1050" b="1" dirty="0" smtClean="0"/>
            <a:t>(in English)</a:t>
          </a:r>
          <a:endParaRPr lang="bg-BG" sz="1050" b="1" dirty="0"/>
        </a:p>
      </dgm:t>
    </dgm:pt>
    <dgm:pt modelId="{8752C932-43F1-4878-8F33-7E1BECEA3DF3}" type="parTrans" cxnId="{47C7E78D-2F15-496C-85B7-A5DEDB2A564D}">
      <dgm:prSet/>
      <dgm:spPr/>
      <dgm:t>
        <a:bodyPr/>
        <a:lstStyle/>
        <a:p>
          <a:endParaRPr lang="bg-BG"/>
        </a:p>
      </dgm:t>
    </dgm:pt>
    <dgm:pt modelId="{68451E91-31AD-48EC-A6F7-6AB51D653721}" type="sibTrans" cxnId="{47C7E78D-2F15-496C-85B7-A5DEDB2A564D}">
      <dgm:prSet/>
      <dgm:spPr/>
      <dgm:t>
        <a:bodyPr/>
        <a:lstStyle/>
        <a:p>
          <a:endParaRPr lang="bg-BG"/>
        </a:p>
      </dgm:t>
    </dgm:pt>
    <dgm:pt modelId="{2CCA973B-B4C5-42FA-81E0-D5841BC383FB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GB" sz="1050" b="1" dirty="0" smtClean="0"/>
            <a:t>International Business</a:t>
          </a:r>
          <a:endParaRPr lang="bg-BG" sz="1050" b="1" dirty="0" smtClean="0"/>
        </a:p>
        <a:p>
          <a:pPr>
            <a:lnSpc>
              <a:spcPct val="100000"/>
            </a:lnSpc>
            <a:spcAft>
              <a:spcPts val="0"/>
            </a:spcAft>
          </a:pPr>
          <a:r>
            <a:rPr lang="bg-BG" sz="1050" b="1" dirty="0" smtClean="0"/>
            <a:t>(</a:t>
          </a:r>
          <a:r>
            <a:rPr lang="en-GB" sz="1050" b="1" dirty="0" smtClean="0"/>
            <a:t>in English</a:t>
          </a:r>
          <a:r>
            <a:rPr lang="bg-BG" sz="1050" b="1" dirty="0" smtClean="0"/>
            <a:t>)</a:t>
          </a:r>
          <a:endParaRPr lang="bg-BG" sz="1050" b="1" dirty="0"/>
        </a:p>
      </dgm:t>
    </dgm:pt>
    <dgm:pt modelId="{AA6675DA-7C74-4E20-9BFC-C20BBDDB44E8}" type="parTrans" cxnId="{631A7C7E-23D8-4FAA-ACA3-AA706D3ABEC7}">
      <dgm:prSet/>
      <dgm:spPr/>
      <dgm:t>
        <a:bodyPr/>
        <a:lstStyle/>
        <a:p>
          <a:endParaRPr lang="bg-BG"/>
        </a:p>
      </dgm:t>
    </dgm:pt>
    <dgm:pt modelId="{C75D6D23-6705-43AE-B892-3EC37EE04729}" type="sibTrans" cxnId="{631A7C7E-23D8-4FAA-ACA3-AA706D3ABEC7}">
      <dgm:prSet/>
      <dgm:spPr/>
      <dgm:t>
        <a:bodyPr/>
        <a:lstStyle/>
        <a:p>
          <a:endParaRPr lang="bg-BG"/>
        </a:p>
      </dgm:t>
    </dgm:pt>
    <dgm:pt modelId="{34DF8518-C8E1-42AB-865B-172928C05D03}">
      <dgm:prSet phldrT="[Text]" custT="1"/>
      <dgm:spPr/>
      <dgm:t>
        <a:bodyPr/>
        <a:lstStyle/>
        <a:p>
          <a:r>
            <a:rPr lang="en-GB" sz="2000" dirty="0" smtClean="0"/>
            <a:t>Ph.D.</a:t>
          </a:r>
          <a:endParaRPr lang="bg-BG" sz="2000" dirty="0"/>
        </a:p>
      </dgm:t>
    </dgm:pt>
    <dgm:pt modelId="{9631B589-6A0B-4E81-8ABB-BCD4F8009E70}" type="parTrans" cxnId="{AB697215-4B10-43E3-96A8-6C5DAF9F4A7E}">
      <dgm:prSet/>
      <dgm:spPr/>
      <dgm:t>
        <a:bodyPr/>
        <a:lstStyle/>
        <a:p>
          <a:endParaRPr lang="bg-BG"/>
        </a:p>
      </dgm:t>
    </dgm:pt>
    <dgm:pt modelId="{DA736527-58B5-4E1D-A4DD-0003E6BBACA5}" type="sibTrans" cxnId="{AB697215-4B10-43E3-96A8-6C5DAF9F4A7E}">
      <dgm:prSet/>
      <dgm:spPr/>
      <dgm:t>
        <a:bodyPr/>
        <a:lstStyle/>
        <a:p>
          <a:endParaRPr lang="bg-BG"/>
        </a:p>
      </dgm:t>
    </dgm:pt>
    <dgm:pt modelId="{9B69F514-6FD5-4C80-82D4-3BFB57BC1FA1}">
      <dgm:prSet phldrT="[Text]" custT="1"/>
      <dgm:spPr/>
      <dgm:t>
        <a:bodyPr/>
        <a:lstStyle/>
        <a:p>
          <a:r>
            <a:rPr lang="en-GB" sz="2000" dirty="0" smtClean="0"/>
            <a:t>Master's degree</a:t>
          </a:r>
          <a:endParaRPr lang="bg-BG" sz="2000" dirty="0"/>
        </a:p>
      </dgm:t>
    </dgm:pt>
    <dgm:pt modelId="{2C965085-DED6-4F21-9D32-2C84868FAD18}" type="parTrans" cxnId="{77733BD2-875D-43F4-B31C-33F58B9BA140}">
      <dgm:prSet/>
      <dgm:spPr/>
      <dgm:t>
        <a:bodyPr/>
        <a:lstStyle/>
        <a:p>
          <a:endParaRPr lang="bg-BG"/>
        </a:p>
      </dgm:t>
    </dgm:pt>
    <dgm:pt modelId="{4BE93B20-222F-490C-ABC4-2CE9D5B312BC}" type="sibTrans" cxnId="{77733BD2-875D-43F4-B31C-33F58B9BA140}">
      <dgm:prSet/>
      <dgm:spPr/>
      <dgm:t>
        <a:bodyPr/>
        <a:lstStyle/>
        <a:p>
          <a:endParaRPr lang="bg-BG"/>
        </a:p>
      </dgm:t>
    </dgm:pt>
    <dgm:pt modelId="{D59A66DA-B6B4-40BE-96FE-4839D7F66D2B}">
      <dgm:prSet phldrT="[Text]" custT="1"/>
      <dgm:spPr/>
      <dgm:t>
        <a:bodyPr/>
        <a:lstStyle/>
        <a:p>
          <a:r>
            <a:rPr lang="en-GB" sz="2000" dirty="0" smtClean="0"/>
            <a:t>Bachelor's degree</a:t>
          </a:r>
          <a:endParaRPr lang="bg-BG" sz="2000" dirty="0"/>
        </a:p>
      </dgm:t>
    </dgm:pt>
    <dgm:pt modelId="{8B5DDF13-2F2A-4883-946E-28AC4F33375F}" type="parTrans" cxnId="{7082DD77-4416-4AA3-9A79-D8F1F692B42D}">
      <dgm:prSet/>
      <dgm:spPr/>
      <dgm:t>
        <a:bodyPr/>
        <a:lstStyle/>
        <a:p>
          <a:endParaRPr lang="bg-BG"/>
        </a:p>
      </dgm:t>
    </dgm:pt>
    <dgm:pt modelId="{32683ED0-9FCA-4E4B-87F0-28DAA482B43E}" type="sibTrans" cxnId="{7082DD77-4416-4AA3-9A79-D8F1F692B42D}">
      <dgm:prSet/>
      <dgm:spPr/>
      <dgm:t>
        <a:bodyPr/>
        <a:lstStyle/>
        <a:p>
          <a:endParaRPr lang="bg-BG"/>
        </a:p>
      </dgm:t>
    </dgm:pt>
    <dgm:pt modelId="{BEAF1B49-560B-40B3-818C-A1620F5D178E}">
      <dgm:prSet phldrT="[Text]" custT="1"/>
      <dgm:spPr/>
      <dgm:t>
        <a:bodyPr/>
        <a:lstStyle/>
        <a:p>
          <a:r>
            <a:rPr lang="en-GB" sz="1600" b="1" dirty="0" smtClean="0">
              <a:solidFill>
                <a:srgbClr val="C00000"/>
              </a:solidFill>
            </a:rPr>
            <a:t>Doctor of Science degree</a:t>
          </a:r>
          <a:endParaRPr lang="bg-BG" sz="1600" b="1" dirty="0">
            <a:solidFill>
              <a:srgbClr val="C00000"/>
            </a:solidFill>
          </a:endParaRPr>
        </a:p>
      </dgm:t>
    </dgm:pt>
    <dgm:pt modelId="{017A16E9-364B-478E-ABA4-54B937639FCE}" type="parTrans" cxnId="{68C76F7B-11AD-447B-A183-154C9587031E}">
      <dgm:prSet/>
      <dgm:spPr/>
      <dgm:t>
        <a:bodyPr/>
        <a:lstStyle/>
        <a:p>
          <a:endParaRPr lang="bg-BG"/>
        </a:p>
      </dgm:t>
    </dgm:pt>
    <dgm:pt modelId="{F8C8D653-49A9-4CD3-BD8F-2A82B5969DA1}" type="sibTrans" cxnId="{68C76F7B-11AD-447B-A183-154C9587031E}">
      <dgm:prSet/>
      <dgm:spPr/>
      <dgm:t>
        <a:bodyPr/>
        <a:lstStyle/>
        <a:p>
          <a:endParaRPr lang="bg-BG"/>
        </a:p>
      </dgm:t>
    </dgm:pt>
    <dgm:pt modelId="{8EA42B82-6D6B-4368-BCA0-4BD621A674AF}" type="pres">
      <dgm:prSet presAssocID="{24478650-7C7D-42CC-A818-5E6EE0ABE39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4B3699E0-1B59-4031-86A4-75111E5F71D5}" type="pres">
      <dgm:prSet presAssocID="{24478650-7C7D-42CC-A818-5E6EE0ABE39D}" presName="hierFlow" presStyleCnt="0"/>
      <dgm:spPr/>
    </dgm:pt>
    <dgm:pt modelId="{0CD01476-F0A7-4086-BA5B-F91C43C13619}" type="pres">
      <dgm:prSet presAssocID="{24478650-7C7D-42CC-A818-5E6EE0ABE39D}" presName="firstBuf" presStyleCnt="0"/>
      <dgm:spPr/>
    </dgm:pt>
    <dgm:pt modelId="{B214C418-BBF3-4DB7-8EF0-95362E17F68F}" type="pres">
      <dgm:prSet presAssocID="{24478650-7C7D-42CC-A818-5E6EE0ABE39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64CFCB4B-3135-4CE3-A811-1FDB8925B784}" type="pres">
      <dgm:prSet presAssocID="{67D1604E-2568-4C2E-85C2-1432897D3D42}" presName="Name14" presStyleCnt="0"/>
      <dgm:spPr/>
    </dgm:pt>
    <dgm:pt modelId="{F0705341-1BF0-444E-98DF-678B460D9F7C}" type="pres">
      <dgm:prSet presAssocID="{67D1604E-2568-4C2E-85C2-1432897D3D42}" presName="level1Shape" presStyleLbl="node0" presStyleIdx="0" presStyleCnt="1" custScaleX="555930" custScaleY="205537" custLinFactY="70226" custLinFactNeighborY="100000">
        <dgm:presLayoutVars>
          <dgm:chPref val="3"/>
        </dgm:presLayoutVars>
      </dgm:prSet>
      <dgm:spPr/>
      <dgm:t>
        <a:bodyPr/>
        <a:lstStyle/>
        <a:p>
          <a:endParaRPr lang="bg-BG"/>
        </a:p>
      </dgm:t>
    </dgm:pt>
    <dgm:pt modelId="{EE265DD8-1B76-466F-BB91-193C2DBBC001}" type="pres">
      <dgm:prSet presAssocID="{67D1604E-2568-4C2E-85C2-1432897D3D42}" presName="hierChild2" presStyleCnt="0"/>
      <dgm:spPr/>
    </dgm:pt>
    <dgm:pt modelId="{8D5542F9-AA86-471D-A8BC-D2E938C49B4E}" type="pres">
      <dgm:prSet presAssocID="{1839ADF7-B3DF-417C-B388-D5BC9F714E09}" presName="Name19" presStyleLbl="parChTrans1D2" presStyleIdx="0" presStyleCnt="2"/>
      <dgm:spPr/>
      <dgm:t>
        <a:bodyPr/>
        <a:lstStyle/>
        <a:p>
          <a:endParaRPr lang="bg-BG"/>
        </a:p>
      </dgm:t>
    </dgm:pt>
    <dgm:pt modelId="{21388C5B-1AF3-4283-AA41-6793BEB669B0}" type="pres">
      <dgm:prSet presAssocID="{021835EB-059F-400D-9937-78F1F11BFF70}" presName="Name21" presStyleCnt="0"/>
      <dgm:spPr/>
    </dgm:pt>
    <dgm:pt modelId="{74B6C4EA-892C-4B3F-9604-DEC76BEE4ADA}" type="pres">
      <dgm:prSet presAssocID="{021835EB-059F-400D-9937-78F1F11BFF70}" presName="level2Shape" presStyleLbl="node2" presStyleIdx="0" presStyleCnt="2" custScaleX="367028" custScaleY="369117" custLinFactY="100000" custLinFactNeighborY="119617"/>
      <dgm:spPr/>
      <dgm:t>
        <a:bodyPr/>
        <a:lstStyle/>
        <a:p>
          <a:endParaRPr lang="bg-BG"/>
        </a:p>
      </dgm:t>
    </dgm:pt>
    <dgm:pt modelId="{7833ABF5-AE36-4C63-8C0C-ED8003B4C494}" type="pres">
      <dgm:prSet presAssocID="{021835EB-059F-400D-9937-78F1F11BFF70}" presName="hierChild3" presStyleCnt="0"/>
      <dgm:spPr/>
    </dgm:pt>
    <dgm:pt modelId="{2FFF8DA0-E08A-41D0-B47C-30EEF4100642}" type="pres">
      <dgm:prSet presAssocID="{D31484CF-11E6-4322-8E0E-031EB8C0060F}" presName="Name19" presStyleLbl="parChTrans1D3" presStyleIdx="0" presStyleCnt="3"/>
      <dgm:spPr/>
      <dgm:t>
        <a:bodyPr/>
        <a:lstStyle/>
        <a:p>
          <a:endParaRPr lang="bg-BG"/>
        </a:p>
      </dgm:t>
    </dgm:pt>
    <dgm:pt modelId="{026A3C5A-379F-4441-9E91-B3316A244DEB}" type="pres">
      <dgm:prSet presAssocID="{A2101156-88A1-4913-93A9-47B3F29C028E}" presName="Name21" presStyleCnt="0"/>
      <dgm:spPr/>
    </dgm:pt>
    <dgm:pt modelId="{454F2FEC-964B-466B-B2A8-504177777DA3}" type="pres">
      <dgm:prSet presAssocID="{A2101156-88A1-4913-93A9-47B3F29C028E}" presName="level2Shape" presStyleLbl="node3" presStyleIdx="0" presStyleCnt="3" custAng="0" custScaleX="135461" custLinFactY="100000" custLinFactNeighborY="198785"/>
      <dgm:spPr/>
      <dgm:t>
        <a:bodyPr/>
        <a:lstStyle/>
        <a:p>
          <a:endParaRPr lang="bg-BG"/>
        </a:p>
      </dgm:t>
    </dgm:pt>
    <dgm:pt modelId="{8E875014-6245-447C-ABDC-CDD2C41B7FFA}" type="pres">
      <dgm:prSet presAssocID="{A2101156-88A1-4913-93A9-47B3F29C028E}" presName="hierChild3" presStyleCnt="0"/>
      <dgm:spPr/>
    </dgm:pt>
    <dgm:pt modelId="{DBFF64E7-B9F1-4B70-A431-6E8F10B97AA1}" type="pres">
      <dgm:prSet presAssocID="{EA2B18FB-AED6-44AC-B03F-54EADB6443B9}" presName="Name19" presStyleLbl="parChTrans1D3" presStyleIdx="1" presStyleCnt="3"/>
      <dgm:spPr/>
      <dgm:t>
        <a:bodyPr/>
        <a:lstStyle/>
        <a:p>
          <a:endParaRPr lang="bg-BG"/>
        </a:p>
      </dgm:t>
    </dgm:pt>
    <dgm:pt modelId="{F602C2EA-FFDA-4035-8007-4D47C3AC3877}" type="pres">
      <dgm:prSet presAssocID="{5B6EA76D-D20A-44F6-BD20-5560C371F37C}" presName="Name21" presStyleCnt="0"/>
      <dgm:spPr/>
    </dgm:pt>
    <dgm:pt modelId="{CFFE7406-9441-4BD0-BAB1-B1F7D6229A8D}" type="pres">
      <dgm:prSet presAssocID="{5B6EA76D-D20A-44F6-BD20-5560C371F37C}" presName="level2Shape" presStyleLbl="node3" presStyleIdx="1" presStyleCnt="3" custScaleX="136378" custLinFactY="100000" custLinFactNeighborY="198785"/>
      <dgm:spPr/>
      <dgm:t>
        <a:bodyPr/>
        <a:lstStyle/>
        <a:p>
          <a:endParaRPr lang="bg-BG"/>
        </a:p>
      </dgm:t>
    </dgm:pt>
    <dgm:pt modelId="{9940DD86-CD09-4DA4-9FEA-633247EEAD9A}" type="pres">
      <dgm:prSet presAssocID="{5B6EA76D-D20A-44F6-BD20-5560C371F37C}" presName="hierChild3" presStyleCnt="0"/>
      <dgm:spPr/>
    </dgm:pt>
    <dgm:pt modelId="{D356478A-8954-47FA-9591-B0694B63C1B5}" type="pres">
      <dgm:prSet presAssocID="{8752C932-43F1-4878-8F33-7E1BECEA3DF3}" presName="Name19" presStyleLbl="parChTrans1D2" presStyleIdx="1" presStyleCnt="2"/>
      <dgm:spPr/>
      <dgm:t>
        <a:bodyPr/>
        <a:lstStyle/>
        <a:p>
          <a:endParaRPr lang="bg-BG"/>
        </a:p>
      </dgm:t>
    </dgm:pt>
    <dgm:pt modelId="{18DFA5B4-CF3F-486C-9212-9203A714BC53}" type="pres">
      <dgm:prSet presAssocID="{CA444D8D-59C3-46D2-867F-0163A5D10FC1}" presName="Name21" presStyleCnt="0"/>
      <dgm:spPr/>
    </dgm:pt>
    <dgm:pt modelId="{3131AB7B-23A2-4AEA-AF11-901FCA292F48}" type="pres">
      <dgm:prSet presAssocID="{CA444D8D-59C3-46D2-867F-0163A5D10FC1}" presName="level2Shape" presStyleLbl="node2" presStyleIdx="1" presStyleCnt="2" custAng="0" custScaleX="137295" custScaleY="122744" custLinFactY="100000" custLinFactNeighborY="119617"/>
      <dgm:spPr/>
      <dgm:t>
        <a:bodyPr/>
        <a:lstStyle/>
        <a:p>
          <a:endParaRPr lang="bg-BG"/>
        </a:p>
      </dgm:t>
    </dgm:pt>
    <dgm:pt modelId="{369BF837-AA50-4045-A910-8A5F15CE436E}" type="pres">
      <dgm:prSet presAssocID="{CA444D8D-59C3-46D2-867F-0163A5D10FC1}" presName="hierChild3" presStyleCnt="0"/>
      <dgm:spPr/>
    </dgm:pt>
    <dgm:pt modelId="{43D77A63-5755-4B56-A276-6C59DFFA3B5D}" type="pres">
      <dgm:prSet presAssocID="{AA6675DA-7C74-4E20-9BFC-C20BBDDB44E8}" presName="Name19" presStyleLbl="parChTrans1D3" presStyleIdx="2" presStyleCnt="3"/>
      <dgm:spPr/>
      <dgm:t>
        <a:bodyPr/>
        <a:lstStyle/>
        <a:p>
          <a:endParaRPr lang="bg-BG"/>
        </a:p>
      </dgm:t>
    </dgm:pt>
    <dgm:pt modelId="{D2A0160D-9D66-4637-98E9-CE0E684A2FC7}" type="pres">
      <dgm:prSet presAssocID="{2CCA973B-B4C5-42FA-81E0-D5841BC383FB}" presName="Name21" presStyleCnt="0"/>
      <dgm:spPr/>
    </dgm:pt>
    <dgm:pt modelId="{0923A4D0-F609-403B-9DA8-68B8AE699031}" type="pres">
      <dgm:prSet presAssocID="{2CCA973B-B4C5-42FA-81E0-D5841BC383FB}" presName="level2Shape" presStyleLbl="node3" presStyleIdx="2" presStyleCnt="3" custScaleX="136026" custScaleY="127070" custLinFactY="216548" custLinFactNeighborY="300000"/>
      <dgm:spPr/>
      <dgm:t>
        <a:bodyPr/>
        <a:lstStyle/>
        <a:p>
          <a:endParaRPr lang="bg-BG"/>
        </a:p>
      </dgm:t>
    </dgm:pt>
    <dgm:pt modelId="{85D5FB17-CAE3-447B-84F7-51775EF0499D}" type="pres">
      <dgm:prSet presAssocID="{2CCA973B-B4C5-42FA-81E0-D5841BC383FB}" presName="hierChild3" presStyleCnt="0"/>
      <dgm:spPr/>
    </dgm:pt>
    <dgm:pt modelId="{2B85EA85-08BF-4685-A476-7C680ED2F419}" type="pres">
      <dgm:prSet presAssocID="{24478650-7C7D-42CC-A818-5E6EE0ABE39D}" presName="bgShapesFlow" presStyleCnt="0"/>
      <dgm:spPr/>
    </dgm:pt>
    <dgm:pt modelId="{9E315B03-68DB-4EE4-A883-8F59D6C72CCD}" type="pres">
      <dgm:prSet presAssocID="{34DF8518-C8E1-42AB-865B-172928C05D03}" presName="rectComp" presStyleCnt="0"/>
      <dgm:spPr/>
    </dgm:pt>
    <dgm:pt modelId="{25045276-772A-4489-9F71-76E9105BAEEE}" type="pres">
      <dgm:prSet presAssocID="{34DF8518-C8E1-42AB-865B-172928C05D03}" presName="bgRect" presStyleLbl="bgShp" presStyleIdx="0" presStyleCnt="4" custScaleY="200490" custLinFactY="47773" custLinFactNeighborY="100000"/>
      <dgm:spPr/>
      <dgm:t>
        <a:bodyPr/>
        <a:lstStyle/>
        <a:p>
          <a:endParaRPr lang="bg-BG"/>
        </a:p>
      </dgm:t>
    </dgm:pt>
    <dgm:pt modelId="{B744D1F0-6D51-48AC-8297-182F756E13F8}" type="pres">
      <dgm:prSet presAssocID="{34DF8518-C8E1-42AB-865B-172928C05D03}" presName="bgRectTx" presStyleLbl="bgShp" presStyleIdx="0" presStyleCnt="4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58CC3246-53FB-4680-9DD9-91EE5D2DEFAE}" type="pres">
      <dgm:prSet presAssocID="{34DF8518-C8E1-42AB-865B-172928C05D03}" presName="spComp" presStyleCnt="0"/>
      <dgm:spPr/>
    </dgm:pt>
    <dgm:pt modelId="{EF214B2F-4FEC-4B6F-A939-E6B3FDACACC4}" type="pres">
      <dgm:prSet presAssocID="{34DF8518-C8E1-42AB-865B-172928C05D03}" presName="vSp" presStyleCnt="0"/>
      <dgm:spPr/>
    </dgm:pt>
    <dgm:pt modelId="{20D9D6BE-BA90-4B39-882B-F66C2D67617A}" type="pres">
      <dgm:prSet presAssocID="{9B69F514-6FD5-4C80-82D4-3BFB57BC1FA1}" presName="rectComp" presStyleCnt="0"/>
      <dgm:spPr/>
    </dgm:pt>
    <dgm:pt modelId="{8A56A2B6-6E33-423B-8344-B32C1B37C225}" type="pres">
      <dgm:prSet presAssocID="{9B69F514-6FD5-4C80-82D4-3BFB57BC1FA1}" presName="bgRect" presStyleLbl="bgShp" presStyleIdx="1" presStyleCnt="4" custAng="0" custScaleY="337897" custLinFactY="60169" custLinFactNeighborY="100000"/>
      <dgm:spPr/>
      <dgm:t>
        <a:bodyPr/>
        <a:lstStyle/>
        <a:p>
          <a:endParaRPr lang="bg-BG"/>
        </a:p>
      </dgm:t>
    </dgm:pt>
    <dgm:pt modelId="{227E30D8-F4B8-4A65-9016-EBF785024D5B}" type="pres">
      <dgm:prSet presAssocID="{9B69F514-6FD5-4C80-82D4-3BFB57BC1FA1}" presName="bgRectTx" presStyleLbl="bgShp" presStyleIdx="1" presStyleCnt="4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DB8A8A52-BFC5-4048-950E-002A9AC44B58}" type="pres">
      <dgm:prSet presAssocID="{9B69F514-6FD5-4C80-82D4-3BFB57BC1FA1}" presName="spComp" presStyleCnt="0"/>
      <dgm:spPr/>
    </dgm:pt>
    <dgm:pt modelId="{8DB59211-2EA9-46C0-9262-CD9D1136C55A}" type="pres">
      <dgm:prSet presAssocID="{9B69F514-6FD5-4C80-82D4-3BFB57BC1FA1}" presName="vSp" presStyleCnt="0"/>
      <dgm:spPr/>
    </dgm:pt>
    <dgm:pt modelId="{D4E8ABA1-894E-4E95-8D43-4E81E3B96573}" type="pres">
      <dgm:prSet presAssocID="{D59A66DA-B6B4-40BE-96FE-4839D7F66D2B}" presName="rectComp" presStyleCnt="0"/>
      <dgm:spPr/>
    </dgm:pt>
    <dgm:pt modelId="{FFFFE87E-94AF-4493-B0FF-8C0CCE1D7EDC}" type="pres">
      <dgm:prSet presAssocID="{D59A66DA-B6B4-40BE-96FE-4839D7F66D2B}" presName="bgRect" presStyleLbl="bgShp" presStyleIdx="2" presStyleCnt="4" custAng="0" custScaleY="143024" custLinFactY="100000" custLinFactNeighborY="100114"/>
      <dgm:spPr/>
      <dgm:t>
        <a:bodyPr/>
        <a:lstStyle/>
        <a:p>
          <a:endParaRPr lang="bg-BG"/>
        </a:p>
      </dgm:t>
    </dgm:pt>
    <dgm:pt modelId="{A5108809-5263-4F3E-868E-63933A5ED929}" type="pres">
      <dgm:prSet presAssocID="{D59A66DA-B6B4-40BE-96FE-4839D7F66D2B}" presName="bgRectTx" presStyleLbl="bgShp" presStyleIdx="2" presStyleCnt="4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3FA3C820-3D4C-400B-9AED-1A55C482415C}" type="pres">
      <dgm:prSet presAssocID="{D59A66DA-B6B4-40BE-96FE-4839D7F66D2B}" presName="spComp" presStyleCnt="0"/>
      <dgm:spPr/>
    </dgm:pt>
    <dgm:pt modelId="{200A94B7-07FC-45C6-A841-2BF8E8A5E10D}" type="pres">
      <dgm:prSet presAssocID="{D59A66DA-B6B4-40BE-96FE-4839D7F66D2B}" presName="vSp" presStyleCnt="0"/>
      <dgm:spPr/>
    </dgm:pt>
    <dgm:pt modelId="{5FD49CFE-D56A-4088-8054-0DF6AE463264}" type="pres">
      <dgm:prSet presAssocID="{BEAF1B49-560B-40B3-818C-A1620F5D178E}" presName="rectComp" presStyleCnt="0"/>
      <dgm:spPr/>
    </dgm:pt>
    <dgm:pt modelId="{32C31AB3-AEF2-4095-8D78-31A3CAE7BB4D}" type="pres">
      <dgm:prSet presAssocID="{BEAF1B49-560B-40B3-818C-A1620F5D178E}" presName="bgRect" presStyleLbl="bgShp" presStyleIdx="3" presStyleCnt="4" custAng="0" custScaleY="127779" custLinFactY="-351987" custLinFactNeighborY="-400000"/>
      <dgm:spPr/>
      <dgm:t>
        <a:bodyPr/>
        <a:lstStyle/>
        <a:p>
          <a:endParaRPr lang="bg-BG"/>
        </a:p>
      </dgm:t>
    </dgm:pt>
    <dgm:pt modelId="{A2DCFAB6-228F-4280-8670-050BBB1685F3}" type="pres">
      <dgm:prSet presAssocID="{BEAF1B49-560B-40B3-818C-A1620F5D178E}" presName="bgRectTx" presStyleLbl="bgShp" presStyleIdx="3" presStyleCnt="4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24C4209A-B6B3-4C7A-A815-23782D7375AC}" type="presOf" srcId="{D59A66DA-B6B4-40BE-96FE-4839D7F66D2B}" destId="{A5108809-5263-4F3E-868E-63933A5ED929}" srcOrd="1" destOrd="0" presId="urn:microsoft.com/office/officeart/2005/8/layout/hierarchy6"/>
    <dgm:cxn modelId="{D4FED197-5FFE-453C-8052-2E73C1A0B0EF}" type="presOf" srcId="{D59A66DA-B6B4-40BE-96FE-4839D7F66D2B}" destId="{FFFFE87E-94AF-4493-B0FF-8C0CCE1D7EDC}" srcOrd="0" destOrd="0" presId="urn:microsoft.com/office/officeart/2005/8/layout/hierarchy6"/>
    <dgm:cxn modelId="{2D46E6F5-22C2-40E3-BA8A-A1DA077C7F86}" srcId="{021835EB-059F-400D-9937-78F1F11BFF70}" destId="{5B6EA76D-D20A-44F6-BD20-5560C371F37C}" srcOrd="1" destOrd="0" parTransId="{EA2B18FB-AED6-44AC-B03F-54EADB6443B9}" sibTransId="{74D92576-5E4A-4E4B-AAA4-DB5E43609522}"/>
    <dgm:cxn modelId="{7082DD77-4416-4AA3-9A79-D8F1F692B42D}" srcId="{24478650-7C7D-42CC-A818-5E6EE0ABE39D}" destId="{D59A66DA-B6B4-40BE-96FE-4839D7F66D2B}" srcOrd="3" destOrd="0" parTransId="{8B5DDF13-2F2A-4883-946E-28AC4F33375F}" sibTransId="{32683ED0-9FCA-4E4B-87F0-28DAA482B43E}"/>
    <dgm:cxn modelId="{46EAB96E-3BFC-42C1-A58B-3741A23E5263}" type="presOf" srcId="{67D1604E-2568-4C2E-85C2-1432897D3D42}" destId="{F0705341-1BF0-444E-98DF-678B460D9F7C}" srcOrd="0" destOrd="0" presId="urn:microsoft.com/office/officeart/2005/8/layout/hierarchy6"/>
    <dgm:cxn modelId="{94106BA3-CF95-4854-A522-C947312C1A62}" type="presOf" srcId="{5B6EA76D-D20A-44F6-BD20-5560C371F37C}" destId="{CFFE7406-9441-4BD0-BAB1-B1F7D6229A8D}" srcOrd="0" destOrd="0" presId="urn:microsoft.com/office/officeart/2005/8/layout/hierarchy6"/>
    <dgm:cxn modelId="{68C76F7B-11AD-447B-A183-154C9587031E}" srcId="{24478650-7C7D-42CC-A818-5E6EE0ABE39D}" destId="{BEAF1B49-560B-40B3-818C-A1620F5D178E}" srcOrd="4" destOrd="0" parTransId="{017A16E9-364B-478E-ABA4-54B937639FCE}" sibTransId="{F8C8D653-49A9-4CD3-BD8F-2A82B5969DA1}"/>
    <dgm:cxn modelId="{631A7C7E-23D8-4FAA-ACA3-AA706D3ABEC7}" srcId="{CA444D8D-59C3-46D2-867F-0163A5D10FC1}" destId="{2CCA973B-B4C5-42FA-81E0-D5841BC383FB}" srcOrd="0" destOrd="0" parTransId="{AA6675DA-7C74-4E20-9BFC-C20BBDDB44E8}" sibTransId="{C75D6D23-6705-43AE-B892-3EC37EE04729}"/>
    <dgm:cxn modelId="{DA20D096-CD16-40F1-93C9-CCDCB8F813FD}" type="presOf" srcId="{8752C932-43F1-4878-8F33-7E1BECEA3DF3}" destId="{D356478A-8954-47FA-9591-B0694B63C1B5}" srcOrd="0" destOrd="0" presId="urn:microsoft.com/office/officeart/2005/8/layout/hierarchy6"/>
    <dgm:cxn modelId="{AB697215-4B10-43E3-96A8-6C5DAF9F4A7E}" srcId="{24478650-7C7D-42CC-A818-5E6EE0ABE39D}" destId="{34DF8518-C8E1-42AB-865B-172928C05D03}" srcOrd="1" destOrd="0" parTransId="{9631B589-6A0B-4E81-8ABB-BCD4F8009E70}" sibTransId="{DA736527-58B5-4E1D-A4DD-0003E6BBACA5}"/>
    <dgm:cxn modelId="{28C335FC-12B1-4FEF-95EE-4C9B37C12536}" srcId="{021835EB-059F-400D-9937-78F1F11BFF70}" destId="{A2101156-88A1-4913-93A9-47B3F29C028E}" srcOrd="0" destOrd="0" parTransId="{D31484CF-11E6-4322-8E0E-031EB8C0060F}" sibTransId="{86809C54-C955-4D8D-AE74-F39C9B84DCAF}"/>
    <dgm:cxn modelId="{6F9D9C1E-6A2A-4FF9-8AA9-C17D4EF78DEE}" type="presOf" srcId="{EA2B18FB-AED6-44AC-B03F-54EADB6443B9}" destId="{DBFF64E7-B9F1-4B70-A431-6E8F10B97AA1}" srcOrd="0" destOrd="0" presId="urn:microsoft.com/office/officeart/2005/8/layout/hierarchy6"/>
    <dgm:cxn modelId="{B827679A-187F-4228-B165-9E721C317D7F}" type="presOf" srcId="{1839ADF7-B3DF-417C-B388-D5BC9F714E09}" destId="{8D5542F9-AA86-471D-A8BC-D2E938C49B4E}" srcOrd="0" destOrd="0" presId="urn:microsoft.com/office/officeart/2005/8/layout/hierarchy6"/>
    <dgm:cxn modelId="{27F6D1CC-FD5E-44EE-81AB-9932485B4227}" type="presOf" srcId="{24478650-7C7D-42CC-A818-5E6EE0ABE39D}" destId="{8EA42B82-6D6B-4368-BCA0-4BD621A674AF}" srcOrd="0" destOrd="0" presId="urn:microsoft.com/office/officeart/2005/8/layout/hierarchy6"/>
    <dgm:cxn modelId="{0E5F1A2B-1A5A-4E42-BA21-EA21BCE5CE03}" type="presOf" srcId="{CA444D8D-59C3-46D2-867F-0163A5D10FC1}" destId="{3131AB7B-23A2-4AEA-AF11-901FCA292F48}" srcOrd="0" destOrd="0" presId="urn:microsoft.com/office/officeart/2005/8/layout/hierarchy6"/>
    <dgm:cxn modelId="{052856F7-622E-42F1-9CF6-C51A96D512C5}" type="presOf" srcId="{AA6675DA-7C74-4E20-9BFC-C20BBDDB44E8}" destId="{43D77A63-5755-4B56-A276-6C59DFFA3B5D}" srcOrd="0" destOrd="0" presId="urn:microsoft.com/office/officeart/2005/8/layout/hierarchy6"/>
    <dgm:cxn modelId="{994F13C1-8D23-4086-AD6F-C44152773AA3}" type="presOf" srcId="{34DF8518-C8E1-42AB-865B-172928C05D03}" destId="{25045276-772A-4489-9F71-76E9105BAEEE}" srcOrd="0" destOrd="0" presId="urn:microsoft.com/office/officeart/2005/8/layout/hierarchy6"/>
    <dgm:cxn modelId="{0C184A64-B65F-45FF-B18C-E282149E91E6}" type="presOf" srcId="{34DF8518-C8E1-42AB-865B-172928C05D03}" destId="{B744D1F0-6D51-48AC-8297-182F756E13F8}" srcOrd="1" destOrd="0" presId="urn:microsoft.com/office/officeart/2005/8/layout/hierarchy6"/>
    <dgm:cxn modelId="{BF00CC00-AF10-4E75-BE47-03014FD8E2D1}" type="presOf" srcId="{BEAF1B49-560B-40B3-818C-A1620F5D178E}" destId="{32C31AB3-AEF2-4095-8D78-31A3CAE7BB4D}" srcOrd="0" destOrd="0" presId="urn:microsoft.com/office/officeart/2005/8/layout/hierarchy6"/>
    <dgm:cxn modelId="{FB763FFB-1E52-4A95-8442-616DAAA97150}" type="presOf" srcId="{021835EB-059F-400D-9937-78F1F11BFF70}" destId="{74B6C4EA-892C-4B3F-9604-DEC76BEE4ADA}" srcOrd="0" destOrd="0" presId="urn:microsoft.com/office/officeart/2005/8/layout/hierarchy6"/>
    <dgm:cxn modelId="{5860D1C4-69B6-420E-A6F3-98CBF27A37D8}" type="presOf" srcId="{2CCA973B-B4C5-42FA-81E0-D5841BC383FB}" destId="{0923A4D0-F609-403B-9DA8-68B8AE699031}" srcOrd="0" destOrd="0" presId="urn:microsoft.com/office/officeart/2005/8/layout/hierarchy6"/>
    <dgm:cxn modelId="{898F9B74-204F-4A33-845A-EEC0F8A57167}" type="presOf" srcId="{9B69F514-6FD5-4C80-82D4-3BFB57BC1FA1}" destId="{8A56A2B6-6E33-423B-8344-B32C1B37C225}" srcOrd="0" destOrd="0" presId="urn:microsoft.com/office/officeart/2005/8/layout/hierarchy6"/>
    <dgm:cxn modelId="{A682EB74-3609-4E90-820F-C290962D4EB1}" type="presOf" srcId="{9B69F514-6FD5-4C80-82D4-3BFB57BC1FA1}" destId="{227E30D8-F4B8-4A65-9016-EBF785024D5B}" srcOrd="1" destOrd="0" presId="urn:microsoft.com/office/officeart/2005/8/layout/hierarchy6"/>
    <dgm:cxn modelId="{FD54A14E-8891-482F-AFD8-2D6E5EB1DB33}" type="presOf" srcId="{D31484CF-11E6-4322-8E0E-031EB8C0060F}" destId="{2FFF8DA0-E08A-41D0-B47C-30EEF4100642}" srcOrd="0" destOrd="0" presId="urn:microsoft.com/office/officeart/2005/8/layout/hierarchy6"/>
    <dgm:cxn modelId="{BF21E58E-7811-4AC7-8BEC-506652DB3259}" type="presOf" srcId="{A2101156-88A1-4913-93A9-47B3F29C028E}" destId="{454F2FEC-964B-466B-B2A8-504177777DA3}" srcOrd="0" destOrd="0" presId="urn:microsoft.com/office/officeart/2005/8/layout/hierarchy6"/>
    <dgm:cxn modelId="{83DED02C-DB14-458E-AB6D-5D6A3B084014}" srcId="{24478650-7C7D-42CC-A818-5E6EE0ABE39D}" destId="{67D1604E-2568-4C2E-85C2-1432897D3D42}" srcOrd="0" destOrd="0" parTransId="{48DE9BA3-A63E-48E4-9599-02748B90DDB3}" sibTransId="{A1622372-D54D-44B5-8896-CB54372D2ADB}"/>
    <dgm:cxn modelId="{02466CAC-00CC-408C-BFED-3CCF64CF3DE3}" type="presOf" srcId="{BEAF1B49-560B-40B3-818C-A1620F5D178E}" destId="{A2DCFAB6-228F-4280-8670-050BBB1685F3}" srcOrd="1" destOrd="0" presId="urn:microsoft.com/office/officeart/2005/8/layout/hierarchy6"/>
    <dgm:cxn modelId="{47C7E78D-2F15-496C-85B7-A5DEDB2A564D}" srcId="{67D1604E-2568-4C2E-85C2-1432897D3D42}" destId="{CA444D8D-59C3-46D2-867F-0163A5D10FC1}" srcOrd="1" destOrd="0" parTransId="{8752C932-43F1-4878-8F33-7E1BECEA3DF3}" sibTransId="{68451E91-31AD-48EC-A6F7-6AB51D653721}"/>
    <dgm:cxn modelId="{817DC919-0174-4B96-A07D-3FE1397CD09B}" srcId="{67D1604E-2568-4C2E-85C2-1432897D3D42}" destId="{021835EB-059F-400D-9937-78F1F11BFF70}" srcOrd="0" destOrd="0" parTransId="{1839ADF7-B3DF-417C-B388-D5BC9F714E09}" sibTransId="{9B2BD786-1470-4DCD-8BFA-4B8874D9F6F5}"/>
    <dgm:cxn modelId="{77733BD2-875D-43F4-B31C-33F58B9BA140}" srcId="{24478650-7C7D-42CC-A818-5E6EE0ABE39D}" destId="{9B69F514-6FD5-4C80-82D4-3BFB57BC1FA1}" srcOrd="2" destOrd="0" parTransId="{2C965085-DED6-4F21-9D32-2C84868FAD18}" sibTransId="{4BE93B20-222F-490C-ABC4-2CE9D5B312BC}"/>
    <dgm:cxn modelId="{B4C2546D-6569-4DAA-9415-1EA3CD098B80}" type="presParOf" srcId="{8EA42B82-6D6B-4368-BCA0-4BD621A674AF}" destId="{4B3699E0-1B59-4031-86A4-75111E5F71D5}" srcOrd="0" destOrd="0" presId="urn:microsoft.com/office/officeart/2005/8/layout/hierarchy6"/>
    <dgm:cxn modelId="{3142A759-81AB-42FC-87D8-B617E7F9EF54}" type="presParOf" srcId="{4B3699E0-1B59-4031-86A4-75111E5F71D5}" destId="{0CD01476-F0A7-4086-BA5B-F91C43C13619}" srcOrd="0" destOrd="0" presId="urn:microsoft.com/office/officeart/2005/8/layout/hierarchy6"/>
    <dgm:cxn modelId="{8B61049C-B5B8-48F6-AC89-214EF97D3DCE}" type="presParOf" srcId="{4B3699E0-1B59-4031-86A4-75111E5F71D5}" destId="{B214C418-BBF3-4DB7-8EF0-95362E17F68F}" srcOrd="1" destOrd="0" presId="urn:microsoft.com/office/officeart/2005/8/layout/hierarchy6"/>
    <dgm:cxn modelId="{A5A36F40-B5B2-430B-9C87-1F09C37D1F17}" type="presParOf" srcId="{B214C418-BBF3-4DB7-8EF0-95362E17F68F}" destId="{64CFCB4B-3135-4CE3-A811-1FDB8925B784}" srcOrd="0" destOrd="0" presId="urn:microsoft.com/office/officeart/2005/8/layout/hierarchy6"/>
    <dgm:cxn modelId="{B7FE813D-3C26-4721-8DEA-6CE3186094BB}" type="presParOf" srcId="{64CFCB4B-3135-4CE3-A811-1FDB8925B784}" destId="{F0705341-1BF0-444E-98DF-678B460D9F7C}" srcOrd="0" destOrd="0" presId="urn:microsoft.com/office/officeart/2005/8/layout/hierarchy6"/>
    <dgm:cxn modelId="{3B83B5CE-6C5D-45CC-A01C-D6B72ADDC87D}" type="presParOf" srcId="{64CFCB4B-3135-4CE3-A811-1FDB8925B784}" destId="{EE265DD8-1B76-466F-BB91-193C2DBBC001}" srcOrd="1" destOrd="0" presId="urn:microsoft.com/office/officeart/2005/8/layout/hierarchy6"/>
    <dgm:cxn modelId="{D71C6214-3D8A-48CC-963A-4D717E8A487D}" type="presParOf" srcId="{EE265DD8-1B76-466F-BB91-193C2DBBC001}" destId="{8D5542F9-AA86-471D-A8BC-D2E938C49B4E}" srcOrd="0" destOrd="0" presId="urn:microsoft.com/office/officeart/2005/8/layout/hierarchy6"/>
    <dgm:cxn modelId="{28F420FA-343C-4764-AF6D-CBC820E2867A}" type="presParOf" srcId="{EE265DD8-1B76-466F-BB91-193C2DBBC001}" destId="{21388C5B-1AF3-4283-AA41-6793BEB669B0}" srcOrd="1" destOrd="0" presId="urn:microsoft.com/office/officeart/2005/8/layout/hierarchy6"/>
    <dgm:cxn modelId="{266C567A-ACC6-4DB2-8F26-EEAE7C08D551}" type="presParOf" srcId="{21388C5B-1AF3-4283-AA41-6793BEB669B0}" destId="{74B6C4EA-892C-4B3F-9604-DEC76BEE4ADA}" srcOrd="0" destOrd="0" presId="urn:microsoft.com/office/officeart/2005/8/layout/hierarchy6"/>
    <dgm:cxn modelId="{CE615D8A-D299-44EA-B116-2EF21E77289F}" type="presParOf" srcId="{21388C5B-1AF3-4283-AA41-6793BEB669B0}" destId="{7833ABF5-AE36-4C63-8C0C-ED8003B4C494}" srcOrd="1" destOrd="0" presId="urn:microsoft.com/office/officeart/2005/8/layout/hierarchy6"/>
    <dgm:cxn modelId="{41496290-DB53-4CC0-8508-5A1821334F71}" type="presParOf" srcId="{7833ABF5-AE36-4C63-8C0C-ED8003B4C494}" destId="{2FFF8DA0-E08A-41D0-B47C-30EEF4100642}" srcOrd="0" destOrd="0" presId="urn:microsoft.com/office/officeart/2005/8/layout/hierarchy6"/>
    <dgm:cxn modelId="{F2528489-011A-427C-ADA1-8A835301789A}" type="presParOf" srcId="{7833ABF5-AE36-4C63-8C0C-ED8003B4C494}" destId="{026A3C5A-379F-4441-9E91-B3316A244DEB}" srcOrd="1" destOrd="0" presId="urn:microsoft.com/office/officeart/2005/8/layout/hierarchy6"/>
    <dgm:cxn modelId="{86610207-B97C-4FA6-A9B8-BC4ADE044BCB}" type="presParOf" srcId="{026A3C5A-379F-4441-9E91-B3316A244DEB}" destId="{454F2FEC-964B-466B-B2A8-504177777DA3}" srcOrd="0" destOrd="0" presId="urn:microsoft.com/office/officeart/2005/8/layout/hierarchy6"/>
    <dgm:cxn modelId="{215D61F2-22EB-4FD3-BE0A-7D7CE0BFB734}" type="presParOf" srcId="{026A3C5A-379F-4441-9E91-B3316A244DEB}" destId="{8E875014-6245-447C-ABDC-CDD2C41B7FFA}" srcOrd="1" destOrd="0" presId="urn:microsoft.com/office/officeart/2005/8/layout/hierarchy6"/>
    <dgm:cxn modelId="{34A4B56D-AC7F-4EE2-BE39-EC99F9035F27}" type="presParOf" srcId="{7833ABF5-AE36-4C63-8C0C-ED8003B4C494}" destId="{DBFF64E7-B9F1-4B70-A431-6E8F10B97AA1}" srcOrd="2" destOrd="0" presId="urn:microsoft.com/office/officeart/2005/8/layout/hierarchy6"/>
    <dgm:cxn modelId="{F607082E-0973-478F-9D90-6DECFB7F996C}" type="presParOf" srcId="{7833ABF5-AE36-4C63-8C0C-ED8003B4C494}" destId="{F602C2EA-FFDA-4035-8007-4D47C3AC3877}" srcOrd="3" destOrd="0" presId="urn:microsoft.com/office/officeart/2005/8/layout/hierarchy6"/>
    <dgm:cxn modelId="{69B6E1C9-0850-4B77-ABCD-1A28E8B7EAE9}" type="presParOf" srcId="{F602C2EA-FFDA-4035-8007-4D47C3AC3877}" destId="{CFFE7406-9441-4BD0-BAB1-B1F7D6229A8D}" srcOrd="0" destOrd="0" presId="urn:microsoft.com/office/officeart/2005/8/layout/hierarchy6"/>
    <dgm:cxn modelId="{95455EE2-B739-47B0-85BF-21DB119CB547}" type="presParOf" srcId="{F602C2EA-FFDA-4035-8007-4D47C3AC3877}" destId="{9940DD86-CD09-4DA4-9FEA-633247EEAD9A}" srcOrd="1" destOrd="0" presId="urn:microsoft.com/office/officeart/2005/8/layout/hierarchy6"/>
    <dgm:cxn modelId="{9F9BA98F-C607-47A4-AE62-E6AE9CD91647}" type="presParOf" srcId="{EE265DD8-1B76-466F-BB91-193C2DBBC001}" destId="{D356478A-8954-47FA-9591-B0694B63C1B5}" srcOrd="2" destOrd="0" presId="urn:microsoft.com/office/officeart/2005/8/layout/hierarchy6"/>
    <dgm:cxn modelId="{8FF88C3A-535A-401B-AA8A-3FD45B07F9EC}" type="presParOf" srcId="{EE265DD8-1B76-466F-BB91-193C2DBBC001}" destId="{18DFA5B4-CF3F-486C-9212-9203A714BC53}" srcOrd="3" destOrd="0" presId="urn:microsoft.com/office/officeart/2005/8/layout/hierarchy6"/>
    <dgm:cxn modelId="{81633BFA-72E2-4EA9-814E-12A484ED02E9}" type="presParOf" srcId="{18DFA5B4-CF3F-486C-9212-9203A714BC53}" destId="{3131AB7B-23A2-4AEA-AF11-901FCA292F48}" srcOrd="0" destOrd="0" presId="urn:microsoft.com/office/officeart/2005/8/layout/hierarchy6"/>
    <dgm:cxn modelId="{25F43072-A9BD-448F-9E7A-80F17EBF7A63}" type="presParOf" srcId="{18DFA5B4-CF3F-486C-9212-9203A714BC53}" destId="{369BF837-AA50-4045-A910-8A5F15CE436E}" srcOrd="1" destOrd="0" presId="urn:microsoft.com/office/officeart/2005/8/layout/hierarchy6"/>
    <dgm:cxn modelId="{96ED0980-E996-4F5E-B0AD-2FD703AD0A9B}" type="presParOf" srcId="{369BF837-AA50-4045-A910-8A5F15CE436E}" destId="{43D77A63-5755-4B56-A276-6C59DFFA3B5D}" srcOrd="0" destOrd="0" presId="urn:microsoft.com/office/officeart/2005/8/layout/hierarchy6"/>
    <dgm:cxn modelId="{1FFDC199-2B81-4333-B5E9-4918EB939317}" type="presParOf" srcId="{369BF837-AA50-4045-A910-8A5F15CE436E}" destId="{D2A0160D-9D66-4637-98E9-CE0E684A2FC7}" srcOrd="1" destOrd="0" presId="urn:microsoft.com/office/officeart/2005/8/layout/hierarchy6"/>
    <dgm:cxn modelId="{703A4D18-73DA-4FA5-942E-DA1B1E77A15F}" type="presParOf" srcId="{D2A0160D-9D66-4637-98E9-CE0E684A2FC7}" destId="{0923A4D0-F609-403B-9DA8-68B8AE699031}" srcOrd="0" destOrd="0" presId="urn:microsoft.com/office/officeart/2005/8/layout/hierarchy6"/>
    <dgm:cxn modelId="{52F67ED1-8853-485F-BA67-37712E798A31}" type="presParOf" srcId="{D2A0160D-9D66-4637-98E9-CE0E684A2FC7}" destId="{85D5FB17-CAE3-447B-84F7-51775EF0499D}" srcOrd="1" destOrd="0" presId="urn:microsoft.com/office/officeart/2005/8/layout/hierarchy6"/>
    <dgm:cxn modelId="{E7DF4E2F-F269-4331-A8F8-C7D408DF8FB0}" type="presParOf" srcId="{8EA42B82-6D6B-4368-BCA0-4BD621A674AF}" destId="{2B85EA85-08BF-4685-A476-7C680ED2F419}" srcOrd="1" destOrd="0" presId="urn:microsoft.com/office/officeart/2005/8/layout/hierarchy6"/>
    <dgm:cxn modelId="{67905064-AF5A-464E-BB68-007718EA36B9}" type="presParOf" srcId="{2B85EA85-08BF-4685-A476-7C680ED2F419}" destId="{9E315B03-68DB-4EE4-A883-8F59D6C72CCD}" srcOrd="0" destOrd="0" presId="urn:microsoft.com/office/officeart/2005/8/layout/hierarchy6"/>
    <dgm:cxn modelId="{F500FFC0-BA49-45FE-9751-209D59DC86A0}" type="presParOf" srcId="{9E315B03-68DB-4EE4-A883-8F59D6C72CCD}" destId="{25045276-772A-4489-9F71-76E9105BAEEE}" srcOrd="0" destOrd="0" presId="urn:microsoft.com/office/officeart/2005/8/layout/hierarchy6"/>
    <dgm:cxn modelId="{80039720-6FE5-46BE-8A0A-43D39B91CABB}" type="presParOf" srcId="{9E315B03-68DB-4EE4-A883-8F59D6C72CCD}" destId="{B744D1F0-6D51-48AC-8297-182F756E13F8}" srcOrd="1" destOrd="0" presId="urn:microsoft.com/office/officeart/2005/8/layout/hierarchy6"/>
    <dgm:cxn modelId="{9558060C-0CAB-42F1-A8A1-6604D2801BBD}" type="presParOf" srcId="{2B85EA85-08BF-4685-A476-7C680ED2F419}" destId="{58CC3246-53FB-4680-9DD9-91EE5D2DEFAE}" srcOrd="1" destOrd="0" presId="urn:microsoft.com/office/officeart/2005/8/layout/hierarchy6"/>
    <dgm:cxn modelId="{F73E51FB-1958-4BC2-BF13-1E58EB3211D2}" type="presParOf" srcId="{58CC3246-53FB-4680-9DD9-91EE5D2DEFAE}" destId="{EF214B2F-4FEC-4B6F-A939-E6B3FDACACC4}" srcOrd="0" destOrd="0" presId="urn:microsoft.com/office/officeart/2005/8/layout/hierarchy6"/>
    <dgm:cxn modelId="{18EC6F15-6D18-4031-8756-16782933C2D7}" type="presParOf" srcId="{2B85EA85-08BF-4685-A476-7C680ED2F419}" destId="{20D9D6BE-BA90-4B39-882B-F66C2D67617A}" srcOrd="2" destOrd="0" presId="urn:microsoft.com/office/officeart/2005/8/layout/hierarchy6"/>
    <dgm:cxn modelId="{1B2B203D-7DC3-4243-86A2-FE2BA7E9186E}" type="presParOf" srcId="{20D9D6BE-BA90-4B39-882B-F66C2D67617A}" destId="{8A56A2B6-6E33-423B-8344-B32C1B37C225}" srcOrd="0" destOrd="0" presId="urn:microsoft.com/office/officeart/2005/8/layout/hierarchy6"/>
    <dgm:cxn modelId="{F9BC6E82-E57C-43D5-87C5-71A7DF7E916B}" type="presParOf" srcId="{20D9D6BE-BA90-4B39-882B-F66C2D67617A}" destId="{227E30D8-F4B8-4A65-9016-EBF785024D5B}" srcOrd="1" destOrd="0" presId="urn:microsoft.com/office/officeart/2005/8/layout/hierarchy6"/>
    <dgm:cxn modelId="{F3922B5A-0E83-4CF2-813A-EBE696D61EEB}" type="presParOf" srcId="{2B85EA85-08BF-4685-A476-7C680ED2F419}" destId="{DB8A8A52-BFC5-4048-950E-002A9AC44B58}" srcOrd="3" destOrd="0" presId="urn:microsoft.com/office/officeart/2005/8/layout/hierarchy6"/>
    <dgm:cxn modelId="{27929EE1-6E6D-4027-8F06-D92CF96B364E}" type="presParOf" srcId="{DB8A8A52-BFC5-4048-950E-002A9AC44B58}" destId="{8DB59211-2EA9-46C0-9262-CD9D1136C55A}" srcOrd="0" destOrd="0" presId="urn:microsoft.com/office/officeart/2005/8/layout/hierarchy6"/>
    <dgm:cxn modelId="{5CFEDDCC-5BC0-45FF-BC60-199268528681}" type="presParOf" srcId="{2B85EA85-08BF-4685-A476-7C680ED2F419}" destId="{D4E8ABA1-894E-4E95-8D43-4E81E3B96573}" srcOrd="4" destOrd="0" presId="urn:microsoft.com/office/officeart/2005/8/layout/hierarchy6"/>
    <dgm:cxn modelId="{E5EC7FDF-DDC7-403A-B2AB-2EEF3397B50D}" type="presParOf" srcId="{D4E8ABA1-894E-4E95-8D43-4E81E3B96573}" destId="{FFFFE87E-94AF-4493-B0FF-8C0CCE1D7EDC}" srcOrd="0" destOrd="0" presId="urn:microsoft.com/office/officeart/2005/8/layout/hierarchy6"/>
    <dgm:cxn modelId="{4ACEB39C-6112-497B-84CC-7CE63FDF7A31}" type="presParOf" srcId="{D4E8ABA1-894E-4E95-8D43-4E81E3B96573}" destId="{A5108809-5263-4F3E-868E-63933A5ED929}" srcOrd="1" destOrd="0" presId="urn:microsoft.com/office/officeart/2005/8/layout/hierarchy6"/>
    <dgm:cxn modelId="{FA09E4DD-EF7C-48F6-88F0-6BE4F56C644B}" type="presParOf" srcId="{2B85EA85-08BF-4685-A476-7C680ED2F419}" destId="{3FA3C820-3D4C-400B-9AED-1A55C482415C}" srcOrd="5" destOrd="0" presId="urn:microsoft.com/office/officeart/2005/8/layout/hierarchy6"/>
    <dgm:cxn modelId="{1C671B56-7D49-4BAC-9883-0261D735C32F}" type="presParOf" srcId="{3FA3C820-3D4C-400B-9AED-1A55C482415C}" destId="{200A94B7-07FC-45C6-A841-2BF8E8A5E10D}" srcOrd="0" destOrd="0" presId="urn:microsoft.com/office/officeart/2005/8/layout/hierarchy6"/>
    <dgm:cxn modelId="{C81C9025-B443-470B-9B0D-8619B084A651}" type="presParOf" srcId="{2B85EA85-08BF-4685-A476-7C680ED2F419}" destId="{5FD49CFE-D56A-4088-8054-0DF6AE463264}" srcOrd="6" destOrd="0" presId="urn:microsoft.com/office/officeart/2005/8/layout/hierarchy6"/>
    <dgm:cxn modelId="{99F2734A-48BC-4D3C-927C-1C37078D32D5}" type="presParOf" srcId="{5FD49CFE-D56A-4088-8054-0DF6AE463264}" destId="{32C31AB3-AEF2-4095-8D78-31A3CAE7BB4D}" srcOrd="0" destOrd="0" presId="urn:microsoft.com/office/officeart/2005/8/layout/hierarchy6"/>
    <dgm:cxn modelId="{A1A939A2-E1AE-4431-8CF5-EAC962AA2661}" type="presParOf" srcId="{5FD49CFE-D56A-4088-8054-0DF6AE463264}" destId="{A2DCFAB6-228F-4280-8670-050BBB1685F3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5AF563-FBF8-4564-A8D4-B2D0EDA0470F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E06302-FD1F-49FB-82CF-908DEFE76A0D}">
      <dgm:prSet phldrT="[Text]" custT="1"/>
      <dgm:spPr>
        <a:solidFill>
          <a:srgbClr val="A50021"/>
        </a:solidFill>
      </dgm:spPr>
      <dgm:t>
        <a:bodyPr anchor="ctr"/>
        <a:lstStyle/>
        <a:p>
          <a:r>
            <a:rPr lang="en-US" sz="1700" b="1" dirty="0" smtClean="0">
              <a:solidFill>
                <a:schemeClr val="bg1"/>
              </a:solidFill>
              <a:latin typeface="Century Gothic" panose="020B0502020202020204" pitchFamily="34" charset="0"/>
            </a:rPr>
            <a:t>Law</a:t>
          </a:r>
          <a:endParaRPr lang="en-US" sz="2000" b="1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B8450EED-2960-4D36-BC05-164F20F5C1FE}" type="parTrans" cxnId="{632B301D-1F48-4792-8876-E956A474E511}">
      <dgm:prSet/>
      <dgm:spPr/>
      <dgm:t>
        <a:bodyPr/>
        <a:lstStyle/>
        <a:p>
          <a:endParaRPr lang="en-US"/>
        </a:p>
      </dgm:t>
    </dgm:pt>
    <dgm:pt modelId="{66BA57AA-C48E-4742-A20A-CF4044C852DD}" type="sibTrans" cxnId="{632B301D-1F48-4792-8876-E956A474E511}">
      <dgm:prSet/>
      <dgm:spPr/>
      <dgm:t>
        <a:bodyPr/>
        <a:lstStyle/>
        <a:p>
          <a:endParaRPr lang="en-US"/>
        </a:p>
      </dgm:t>
    </dgm:pt>
    <dgm:pt modelId="{AC041133-EF98-4B02-8370-80249B160542}">
      <dgm:prSet phldrT="[Text]" custT="1"/>
      <dgm:spPr>
        <a:solidFill>
          <a:srgbClr val="A50021"/>
        </a:solidFill>
      </dgm:spPr>
      <dgm:t>
        <a:bodyPr anchor="ctr"/>
        <a:lstStyle/>
        <a:p>
          <a:r>
            <a:rPr lang="en-US" sz="1700" b="1" dirty="0" smtClean="0">
              <a:solidFill>
                <a:schemeClr val="bg1"/>
              </a:solidFill>
              <a:latin typeface="Century Gothic" panose="020B0502020202020204" pitchFamily="34" charset="0"/>
            </a:rPr>
            <a:t>Psychology</a:t>
          </a:r>
          <a:endParaRPr lang="en-US" sz="2000" b="1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CD0661DA-0DB1-4051-A11E-398059FD40E3}" type="parTrans" cxnId="{192F93D8-31AB-4888-819D-711441328AEE}">
      <dgm:prSet/>
      <dgm:spPr/>
      <dgm:t>
        <a:bodyPr/>
        <a:lstStyle/>
        <a:p>
          <a:endParaRPr lang="en-US"/>
        </a:p>
      </dgm:t>
    </dgm:pt>
    <dgm:pt modelId="{D5496EFA-9A6A-426E-9C2B-533FEDDC4171}" type="sibTrans" cxnId="{192F93D8-31AB-4888-819D-711441328AEE}">
      <dgm:prSet/>
      <dgm:spPr/>
      <dgm:t>
        <a:bodyPr/>
        <a:lstStyle/>
        <a:p>
          <a:endParaRPr lang="en-US"/>
        </a:p>
      </dgm:t>
    </dgm:pt>
    <dgm:pt modelId="{4297A004-644F-47B7-BC39-BF845617E403}">
      <dgm:prSet phldrT="[Text]" custT="1"/>
      <dgm:spPr>
        <a:solidFill>
          <a:srgbClr val="A50021"/>
        </a:solidFill>
      </dgm:spPr>
      <dgm:t>
        <a:bodyPr anchor="ctr"/>
        <a:lstStyle/>
        <a:p>
          <a:r>
            <a:rPr lang="en-US" sz="1700" b="1" dirty="0" smtClean="0">
              <a:solidFill>
                <a:schemeClr val="bg1"/>
              </a:solidFill>
              <a:latin typeface="Century Gothic" panose="020B0502020202020204" pitchFamily="34" charset="0"/>
            </a:rPr>
            <a:t>National Security</a:t>
          </a:r>
          <a:endParaRPr lang="en-US" sz="2000" b="1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AC8F6C48-C790-4353-B604-104E79D2C86C}" type="parTrans" cxnId="{F6B1951B-9D80-4965-8EF1-571CFEEC12C7}">
      <dgm:prSet/>
      <dgm:spPr/>
      <dgm:t>
        <a:bodyPr/>
        <a:lstStyle/>
        <a:p>
          <a:endParaRPr lang="en-US"/>
        </a:p>
      </dgm:t>
    </dgm:pt>
    <dgm:pt modelId="{DBEC3304-92BF-489E-9F75-6EB9C3B124A6}" type="sibTrans" cxnId="{F6B1951B-9D80-4965-8EF1-571CFEEC12C7}">
      <dgm:prSet/>
      <dgm:spPr/>
      <dgm:t>
        <a:bodyPr/>
        <a:lstStyle/>
        <a:p>
          <a:endParaRPr lang="en-US"/>
        </a:p>
      </dgm:t>
    </dgm:pt>
    <dgm:pt modelId="{61E66BD0-F8ED-4B0E-9DAD-D40E4D308613}">
      <dgm:prSet phldrT="[Text]" custT="1"/>
      <dgm:spPr>
        <a:solidFill>
          <a:srgbClr val="A50021"/>
        </a:solidFill>
      </dgm:spPr>
      <dgm:t>
        <a:bodyPr anchor="ctr"/>
        <a:lstStyle/>
        <a:p>
          <a:r>
            <a:rPr lang="en-US" sz="1700" b="1" dirty="0" smtClean="0">
              <a:solidFill>
                <a:schemeClr val="bg1"/>
              </a:solidFill>
              <a:latin typeface="Century Gothic" panose="020B0502020202020204" pitchFamily="34" charset="0"/>
            </a:rPr>
            <a:t>Counteraction to Crime and Public Order Protection</a:t>
          </a:r>
          <a:endParaRPr lang="en-US" sz="1800" b="1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B45025C5-9EC4-4762-91D5-0D8535A25BF5}" type="parTrans" cxnId="{47EE5CEB-60D8-4456-85B8-948C21741C92}">
      <dgm:prSet/>
      <dgm:spPr/>
      <dgm:t>
        <a:bodyPr/>
        <a:lstStyle/>
        <a:p>
          <a:endParaRPr lang="en-US"/>
        </a:p>
      </dgm:t>
    </dgm:pt>
    <dgm:pt modelId="{7E40008D-6D68-446F-883C-B8438286B80C}" type="sibTrans" cxnId="{47EE5CEB-60D8-4456-85B8-948C21741C92}">
      <dgm:prSet/>
      <dgm:spPr/>
      <dgm:t>
        <a:bodyPr/>
        <a:lstStyle/>
        <a:p>
          <a:endParaRPr lang="en-US"/>
        </a:p>
      </dgm:t>
    </dgm:pt>
    <dgm:pt modelId="{97244082-D857-467F-9549-9704103E28A0}" type="pres">
      <dgm:prSet presAssocID="{A15AF563-FBF8-4564-A8D4-B2D0EDA0470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592C55-7860-420A-9895-D5DD55ABBACD}" type="pres">
      <dgm:prSet presAssocID="{02E06302-FD1F-49FB-82CF-908DEFE76A0D}" presName="compNode" presStyleCnt="0"/>
      <dgm:spPr/>
    </dgm:pt>
    <dgm:pt modelId="{7D76C095-AB97-42AA-8AD5-30D2F651F9EA}" type="pres">
      <dgm:prSet presAssocID="{02E06302-FD1F-49FB-82CF-908DEFE76A0D}" presName="pictRect" presStyleLbl="node1" presStyleIdx="0" presStyleCnt="4" custScaleX="100376" custScaleY="166548" custLinFactNeighborX="269" custLinFactNeighborY="-19293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459" t="-10657" r="-54125" b="897"/>
          </a:stretch>
        </a:blipFill>
      </dgm:spPr>
      <dgm:t>
        <a:bodyPr/>
        <a:lstStyle/>
        <a:p>
          <a:endParaRPr lang="en-US"/>
        </a:p>
      </dgm:t>
    </dgm:pt>
    <dgm:pt modelId="{94233365-68D8-476C-A9EC-54E1BF380819}" type="pres">
      <dgm:prSet presAssocID="{02E06302-FD1F-49FB-82CF-908DEFE76A0D}" presName="textRect" presStyleLbl="revTx" presStyleIdx="0" presStyleCnt="4" custScaleY="186185" custLinFactNeighborX="516" custLinFactNeighborY="20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481EFE-BDA7-477E-9FF6-C2A6B7296C05}" type="pres">
      <dgm:prSet presAssocID="{66BA57AA-C48E-4742-A20A-CF4044C852D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DBA009E-930F-46CC-B509-EA0BF2CC9D6F}" type="pres">
      <dgm:prSet presAssocID="{AC041133-EF98-4B02-8370-80249B160542}" presName="compNode" presStyleCnt="0"/>
      <dgm:spPr/>
    </dgm:pt>
    <dgm:pt modelId="{EC654A07-0E10-4852-A555-3067C898004E}" type="pres">
      <dgm:prSet presAssocID="{AC041133-EF98-4B02-8370-80249B160542}" presName="pictRect" presStyleLbl="node1" presStyleIdx="1" presStyleCnt="4" custScaleY="166548" custLinFactNeighborX="495" custLinFactNeighborY="-1929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064" t="-13546" r="-3032" b="9562"/>
          </a:stretch>
        </a:blipFill>
      </dgm:spPr>
    </dgm:pt>
    <dgm:pt modelId="{A92EDA2D-9F62-417D-8F57-F13852F0DE28}" type="pres">
      <dgm:prSet presAssocID="{AC041133-EF98-4B02-8370-80249B160542}" presName="textRect" presStyleLbl="revTx" presStyleIdx="1" presStyleCnt="4" custScaleY="186185" custLinFactNeighborX="516" custLinFactNeighborY="20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A1AB33-48E5-409B-BF72-A628A82DB96B}" type="pres">
      <dgm:prSet presAssocID="{D5496EFA-9A6A-426E-9C2B-533FEDDC417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323016F-CE79-477D-AA48-8E98975F3734}" type="pres">
      <dgm:prSet presAssocID="{4297A004-644F-47B7-BC39-BF845617E403}" presName="compNode" presStyleCnt="0"/>
      <dgm:spPr/>
    </dgm:pt>
    <dgm:pt modelId="{F6BAFEE3-4204-4E2E-BB51-4B3FE64F8BAF}" type="pres">
      <dgm:prSet presAssocID="{4297A004-644F-47B7-BC39-BF845617E403}" presName="pictRect" presStyleLbl="node1" presStyleIdx="2" presStyleCnt="4" custScaleY="166548" custLinFactNeighborX="276" custLinFactNeighborY="-19293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49" t="-7769" r="-14633" b="-1991"/>
          </a:stretch>
        </a:blipFill>
      </dgm:spPr>
    </dgm:pt>
    <dgm:pt modelId="{4A3F7A20-A1D8-4617-B983-64CE58444A82}" type="pres">
      <dgm:prSet presAssocID="{4297A004-644F-47B7-BC39-BF845617E403}" presName="textRect" presStyleLbl="revTx" presStyleIdx="2" presStyleCnt="4" custScaleY="186185" custLinFactNeighborX="516" custLinFactNeighborY="20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3C73BF-8EDF-439E-B2F4-6161EF192E10}" type="pres">
      <dgm:prSet presAssocID="{DBEC3304-92BF-489E-9F75-6EB9C3B124A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334B57B-9EDB-4EE7-B8DE-C075626F3FBD}" type="pres">
      <dgm:prSet presAssocID="{61E66BD0-F8ED-4B0E-9DAD-D40E4D308613}" presName="compNode" presStyleCnt="0"/>
      <dgm:spPr/>
    </dgm:pt>
    <dgm:pt modelId="{5D01363C-A8E3-4200-A587-EDBB09194866}" type="pres">
      <dgm:prSet presAssocID="{61E66BD0-F8ED-4B0E-9DAD-D40E4D308613}" presName="pictRect" presStyleLbl="node1" presStyleIdx="3" presStyleCnt="4" custScaleX="100498" custScaleY="162617" custLinFactNeighborX="682" custLinFactNeighborY="-21999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696" t="-6206" r="-47295" b="-290"/>
          </a:stretch>
        </a:blipFill>
      </dgm:spPr>
    </dgm:pt>
    <dgm:pt modelId="{97242186-AE7A-446B-87C7-7526D8F5315B}" type="pres">
      <dgm:prSet presAssocID="{61E66BD0-F8ED-4B0E-9DAD-D40E4D308613}" presName="textRect" presStyleLbl="revTx" presStyleIdx="3" presStyleCnt="4" custScaleY="186926" custLinFactNeighborX="436" custLinFactNeighborY="50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32B301D-1F48-4792-8876-E956A474E511}" srcId="{A15AF563-FBF8-4564-A8D4-B2D0EDA0470F}" destId="{02E06302-FD1F-49FB-82CF-908DEFE76A0D}" srcOrd="0" destOrd="0" parTransId="{B8450EED-2960-4D36-BC05-164F20F5C1FE}" sibTransId="{66BA57AA-C48E-4742-A20A-CF4044C852DD}"/>
    <dgm:cxn modelId="{47EE5CEB-60D8-4456-85B8-948C21741C92}" srcId="{A15AF563-FBF8-4564-A8D4-B2D0EDA0470F}" destId="{61E66BD0-F8ED-4B0E-9DAD-D40E4D308613}" srcOrd="3" destOrd="0" parTransId="{B45025C5-9EC4-4762-91D5-0D8535A25BF5}" sibTransId="{7E40008D-6D68-446F-883C-B8438286B80C}"/>
    <dgm:cxn modelId="{EE022C0B-E8BF-4957-B993-D901B31D0FD0}" type="presOf" srcId="{AC041133-EF98-4B02-8370-80249B160542}" destId="{A92EDA2D-9F62-417D-8F57-F13852F0DE28}" srcOrd="0" destOrd="0" presId="urn:microsoft.com/office/officeart/2005/8/layout/pList1"/>
    <dgm:cxn modelId="{2125CC17-1CB5-4181-9ABA-F9F3C03B1131}" type="presOf" srcId="{DBEC3304-92BF-489E-9F75-6EB9C3B124A6}" destId="{223C73BF-8EDF-439E-B2F4-6161EF192E10}" srcOrd="0" destOrd="0" presId="urn:microsoft.com/office/officeart/2005/8/layout/pList1"/>
    <dgm:cxn modelId="{9088324F-3E44-4707-A220-DEA99AE83813}" type="presOf" srcId="{4297A004-644F-47B7-BC39-BF845617E403}" destId="{4A3F7A20-A1D8-4617-B983-64CE58444A82}" srcOrd="0" destOrd="0" presId="urn:microsoft.com/office/officeart/2005/8/layout/pList1"/>
    <dgm:cxn modelId="{4DC92142-F23B-47D9-8E19-A344810017A8}" type="presOf" srcId="{A15AF563-FBF8-4564-A8D4-B2D0EDA0470F}" destId="{97244082-D857-467F-9549-9704103E28A0}" srcOrd="0" destOrd="0" presId="urn:microsoft.com/office/officeart/2005/8/layout/pList1"/>
    <dgm:cxn modelId="{F6B1951B-9D80-4965-8EF1-571CFEEC12C7}" srcId="{A15AF563-FBF8-4564-A8D4-B2D0EDA0470F}" destId="{4297A004-644F-47B7-BC39-BF845617E403}" srcOrd="2" destOrd="0" parTransId="{AC8F6C48-C790-4353-B604-104E79D2C86C}" sibTransId="{DBEC3304-92BF-489E-9F75-6EB9C3B124A6}"/>
    <dgm:cxn modelId="{ABB4E0FE-2E2E-4B7A-8AFB-55BAA1DE7327}" type="presOf" srcId="{02E06302-FD1F-49FB-82CF-908DEFE76A0D}" destId="{94233365-68D8-476C-A9EC-54E1BF380819}" srcOrd="0" destOrd="0" presId="urn:microsoft.com/office/officeart/2005/8/layout/pList1"/>
    <dgm:cxn modelId="{AA6B1D47-0345-4B18-BD81-46227A8C9A40}" type="presOf" srcId="{D5496EFA-9A6A-426E-9C2B-533FEDDC4171}" destId="{3CA1AB33-48E5-409B-BF72-A628A82DB96B}" srcOrd="0" destOrd="0" presId="urn:microsoft.com/office/officeart/2005/8/layout/pList1"/>
    <dgm:cxn modelId="{355F0D39-D6F1-48AF-891C-D82F2B23F97A}" type="presOf" srcId="{61E66BD0-F8ED-4B0E-9DAD-D40E4D308613}" destId="{97242186-AE7A-446B-87C7-7526D8F5315B}" srcOrd="0" destOrd="0" presId="urn:microsoft.com/office/officeart/2005/8/layout/pList1"/>
    <dgm:cxn modelId="{90BA2CE1-4E27-458A-9F02-043B4E6D0E72}" type="presOf" srcId="{66BA57AA-C48E-4742-A20A-CF4044C852DD}" destId="{97481EFE-BDA7-477E-9FF6-C2A6B7296C05}" srcOrd="0" destOrd="0" presId="urn:microsoft.com/office/officeart/2005/8/layout/pList1"/>
    <dgm:cxn modelId="{192F93D8-31AB-4888-819D-711441328AEE}" srcId="{A15AF563-FBF8-4564-A8D4-B2D0EDA0470F}" destId="{AC041133-EF98-4B02-8370-80249B160542}" srcOrd="1" destOrd="0" parTransId="{CD0661DA-0DB1-4051-A11E-398059FD40E3}" sibTransId="{D5496EFA-9A6A-426E-9C2B-533FEDDC4171}"/>
    <dgm:cxn modelId="{C544B146-801F-482E-85F6-827EE1DCF6B5}" type="presParOf" srcId="{97244082-D857-467F-9549-9704103E28A0}" destId="{F1592C55-7860-420A-9895-D5DD55ABBACD}" srcOrd="0" destOrd="0" presId="urn:microsoft.com/office/officeart/2005/8/layout/pList1"/>
    <dgm:cxn modelId="{8627C018-9537-4722-BDBB-3FE51A24E123}" type="presParOf" srcId="{F1592C55-7860-420A-9895-D5DD55ABBACD}" destId="{7D76C095-AB97-42AA-8AD5-30D2F651F9EA}" srcOrd="0" destOrd="0" presId="urn:microsoft.com/office/officeart/2005/8/layout/pList1"/>
    <dgm:cxn modelId="{612BDF84-0CE2-4182-9229-1B6D5B5EF53C}" type="presParOf" srcId="{F1592C55-7860-420A-9895-D5DD55ABBACD}" destId="{94233365-68D8-476C-A9EC-54E1BF380819}" srcOrd="1" destOrd="0" presId="urn:microsoft.com/office/officeart/2005/8/layout/pList1"/>
    <dgm:cxn modelId="{6D748D3B-C102-42C6-B875-65871E226450}" type="presParOf" srcId="{97244082-D857-467F-9549-9704103E28A0}" destId="{97481EFE-BDA7-477E-9FF6-C2A6B7296C05}" srcOrd="1" destOrd="0" presId="urn:microsoft.com/office/officeart/2005/8/layout/pList1"/>
    <dgm:cxn modelId="{DBE0533C-1F2A-4D7F-8834-D7B99E83BAF9}" type="presParOf" srcId="{97244082-D857-467F-9549-9704103E28A0}" destId="{3DBA009E-930F-46CC-B509-EA0BF2CC9D6F}" srcOrd="2" destOrd="0" presId="urn:microsoft.com/office/officeart/2005/8/layout/pList1"/>
    <dgm:cxn modelId="{7C1E8995-2A33-46BF-9AF5-0EB91508F563}" type="presParOf" srcId="{3DBA009E-930F-46CC-B509-EA0BF2CC9D6F}" destId="{EC654A07-0E10-4852-A555-3067C898004E}" srcOrd="0" destOrd="0" presId="urn:microsoft.com/office/officeart/2005/8/layout/pList1"/>
    <dgm:cxn modelId="{0AD4208F-6F39-40D1-A8AF-04ED2162B0FB}" type="presParOf" srcId="{3DBA009E-930F-46CC-B509-EA0BF2CC9D6F}" destId="{A92EDA2D-9F62-417D-8F57-F13852F0DE28}" srcOrd="1" destOrd="0" presId="urn:microsoft.com/office/officeart/2005/8/layout/pList1"/>
    <dgm:cxn modelId="{0314CCF3-C9A5-4E8C-B500-E198AB009732}" type="presParOf" srcId="{97244082-D857-467F-9549-9704103E28A0}" destId="{3CA1AB33-48E5-409B-BF72-A628A82DB96B}" srcOrd="3" destOrd="0" presId="urn:microsoft.com/office/officeart/2005/8/layout/pList1"/>
    <dgm:cxn modelId="{DEF86968-8EAA-4F13-A6C4-1095427EE828}" type="presParOf" srcId="{97244082-D857-467F-9549-9704103E28A0}" destId="{0323016F-CE79-477D-AA48-8E98975F3734}" srcOrd="4" destOrd="0" presId="urn:microsoft.com/office/officeart/2005/8/layout/pList1"/>
    <dgm:cxn modelId="{0C8C242E-50EB-414E-9533-DA4A95922038}" type="presParOf" srcId="{0323016F-CE79-477D-AA48-8E98975F3734}" destId="{F6BAFEE3-4204-4E2E-BB51-4B3FE64F8BAF}" srcOrd="0" destOrd="0" presId="urn:microsoft.com/office/officeart/2005/8/layout/pList1"/>
    <dgm:cxn modelId="{5893EF7F-313E-40E0-8745-4DA68ADB7085}" type="presParOf" srcId="{0323016F-CE79-477D-AA48-8E98975F3734}" destId="{4A3F7A20-A1D8-4617-B983-64CE58444A82}" srcOrd="1" destOrd="0" presId="urn:microsoft.com/office/officeart/2005/8/layout/pList1"/>
    <dgm:cxn modelId="{681D0BB3-551B-4420-9675-3DC2A206F465}" type="presParOf" srcId="{97244082-D857-467F-9549-9704103E28A0}" destId="{223C73BF-8EDF-439E-B2F4-6161EF192E10}" srcOrd="5" destOrd="0" presId="urn:microsoft.com/office/officeart/2005/8/layout/pList1"/>
    <dgm:cxn modelId="{1CBA4ED7-67AF-40EE-A39B-9F61337B7978}" type="presParOf" srcId="{97244082-D857-467F-9549-9704103E28A0}" destId="{B334B57B-9EDB-4EE7-B8DE-C075626F3FBD}" srcOrd="6" destOrd="0" presId="urn:microsoft.com/office/officeart/2005/8/layout/pList1"/>
    <dgm:cxn modelId="{94EB8B24-DD47-46A6-B8F4-4A2F4C71F69E}" type="presParOf" srcId="{B334B57B-9EDB-4EE7-B8DE-C075626F3FBD}" destId="{5D01363C-A8E3-4200-A587-EDBB09194866}" srcOrd="0" destOrd="0" presId="urn:microsoft.com/office/officeart/2005/8/layout/pList1"/>
    <dgm:cxn modelId="{149AE37A-B95B-4F49-9E57-C9E4BCCF587A}" type="presParOf" srcId="{B334B57B-9EDB-4EE7-B8DE-C075626F3FBD}" destId="{97242186-AE7A-446B-87C7-7526D8F5315B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15AF563-FBF8-4564-A8D4-B2D0EDA0470F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041133-EF98-4B02-8370-80249B160542}">
      <dgm:prSet phldrT="[Text]" custT="1"/>
      <dgm:spPr>
        <a:solidFill>
          <a:srgbClr val="FF9900"/>
        </a:solidFill>
      </dgm:spPr>
      <dgm:t>
        <a:bodyPr anchor="ctr"/>
        <a:lstStyle/>
        <a:p>
          <a:r>
            <a:rPr lang="en-US" sz="1600" b="1" i="0" u="none" noProof="0" dirty="0" smtClean="0">
              <a:solidFill>
                <a:schemeClr val="bg1"/>
              </a:solidFill>
              <a:latin typeface="Century Gothic" panose="020B0502020202020204" pitchFamily="34" charset="0"/>
            </a:rPr>
            <a:t>Construction of Buildings and Facilities</a:t>
          </a:r>
          <a:endParaRPr lang="bg-BG" sz="1800" b="1" u="none" noProof="0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CD0661DA-0DB1-4051-A11E-398059FD40E3}" type="parTrans" cxnId="{192F93D8-31AB-4888-819D-711441328AEE}">
      <dgm:prSet/>
      <dgm:spPr/>
      <dgm:t>
        <a:bodyPr/>
        <a:lstStyle/>
        <a:p>
          <a:endParaRPr lang="en-US"/>
        </a:p>
      </dgm:t>
    </dgm:pt>
    <dgm:pt modelId="{D5496EFA-9A6A-426E-9C2B-533FEDDC4171}" type="sibTrans" cxnId="{192F93D8-31AB-4888-819D-711441328AEE}">
      <dgm:prSet/>
      <dgm:spPr/>
      <dgm:t>
        <a:bodyPr/>
        <a:lstStyle/>
        <a:p>
          <a:endParaRPr lang="en-US"/>
        </a:p>
      </dgm:t>
    </dgm:pt>
    <dgm:pt modelId="{4297A004-644F-47B7-BC39-BF845617E403}">
      <dgm:prSet phldrT="[Text]" custT="1"/>
      <dgm:spPr>
        <a:solidFill>
          <a:srgbClr val="FF9900"/>
        </a:solidFill>
      </dgm:spPr>
      <dgm:t>
        <a:bodyPr anchor="ctr"/>
        <a:lstStyle/>
        <a:p>
          <a:r>
            <a:rPr lang="en-US" sz="1600" b="1" i="0" noProof="0" dirty="0" smtClean="0">
              <a:solidFill>
                <a:schemeClr val="bg1"/>
              </a:solidFill>
              <a:latin typeface="Century Gothic" panose="020B0502020202020204" pitchFamily="34" charset="0"/>
            </a:rPr>
            <a:t>Interior and Graphic Design</a:t>
          </a:r>
          <a:endParaRPr lang="en-US" sz="1800" b="1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AC8F6C48-C790-4353-B604-104E79D2C86C}" type="parTrans" cxnId="{F6B1951B-9D80-4965-8EF1-571CFEEC12C7}">
      <dgm:prSet/>
      <dgm:spPr/>
      <dgm:t>
        <a:bodyPr/>
        <a:lstStyle/>
        <a:p>
          <a:endParaRPr lang="en-US"/>
        </a:p>
      </dgm:t>
    </dgm:pt>
    <dgm:pt modelId="{DBEC3304-92BF-489E-9F75-6EB9C3B124A6}" type="sibTrans" cxnId="{F6B1951B-9D80-4965-8EF1-571CFEEC12C7}">
      <dgm:prSet/>
      <dgm:spPr/>
      <dgm:t>
        <a:bodyPr/>
        <a:lstStyle/>
        <a:p>
          <a:endParaRPr lang="en-US"/>
        </a:p>
      </dgm:t>
    </dgm:pt>
    <dgm:pt modelId="{61E66BD0-F8ED-4B0E-9DAD-D40E4D308613}">
      <dgm:prSet phldrT="[Text]" custT="1"/>
      <dgm:spPr>
        <a:solidFill>
          <a:srgbClr val="FF9900"/>
        </a:solidFill>
      </dgm:spPr>
      <dgm:t>
        <a:bodyPr anchor="ctr"/>
        <a:lstStyle/>
        <a:p>
          <a:r>
            <a:rPr lang="en-US" sz="1600" b="1" i="0" dirty="0" smtClean="0">
              <a:solidFill>
                <a:schemeClr val="bg1"/>
              </a:solidFill>
              <a:latin typeface="Century Gothic" panose="020B0502020202020204" pitchFamily="34" charset="0"/>
            </a:rPr>
            <a:t>Fashion Design</a:t>
          </a:r>
          <a:endParaRPr lang="en-US" sz="1600" b="1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B45025C5-9EC4-4762-91D5-0D8535A25BF5}" type="parTrans" cxnId="{47EE5CEB-60D8-4456-85B8-948C21741C92}">
      <dgm:prSet/>
      <dgm:spPr/>
      <dgm:t>
        <a:bodyPr/>
        <a:lstStyle/>
        <a:p>
          <a:endParaRPr lang="en-US"/>
        </a:p>
      </dgm:t>
    </dgm:pt>
    <dgm:pt modelId="{7E40008D-6D68-446F-883C-B8438286B80C}" type="sibTrans" cxnId="{47EE5CEB-60D8-4456-85B8-948C21741C92}">
      <dgm:prSet/>
      <dgm:spPr/>
      <dgm:t>
        <a:bodyPr/>
        <a:lstStyle/>
        <a:p>
          <a:endParaRPr lang="en-US"/>
        </a:p>
      </dgm:t>
    </dgm:pt>
    <dgm:pt modelId="{315F79DA-0F4B-4A88-8664-57B17A15A2C6}">
      <dgm:prSet phldrT="[Text]" custT="1"/>
      <dgm:spPr>
        <a:solidFill>
          <a:srgbClr val="FF9900"/>
        </a:solidFill>
      </dgm:spPr>
      <dgm:t>
        <a:bodyPr anchor="ctr"/>
        <a:lstStyle/>
        <a:p>
          <a:r>
            <a:rPr lang="en-US" sz="1600" b="1" i="0" dirty="0" smtClean="0">
              <a:solidFill>
                <a:schemeClr val="bg1"/>
              </a:solidFill>
              <a:latin typeface="Century Gothic" panose="020B0502020202020204" pitchFamily="34" charset="0"/>
            </a:rPr>
            <a:t>Architecture</a:t>
          </a:r>
          <a:endParaRPr lang="en-US" sz="1400" b="1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CE824353-1ACD-43CD-9D0C-33BADF0DE099}" type="parTrans" cxnId="{B0DCDD5E-0971-4062-AEC0-5B4AAFC909ED}">
      <dgm:prSet/>
      <dgm:spPr/>
      <dgm:t>
        <a:bodyPr/>
        <a:lstStyle/>
        <a:p>
          <a:endParaRPr lang="en-US"/>
        </a:p>
      </dgm:t>
    </dgm:pt>
    <dgm:pt modelId="{B602333C-0BB3-44C3-A726-EF5E413FBE41}" type="sibTrans" cxnId="{B0DCDD5E-0971-4062-AEC0-5B4AAFC909ED}">
      <dgm:prSet/>
      <dgm:spPr/>
      <dgm:t>
        <a:bodyPr/>
        <a:lstStyle/>
        <a:p>
          <a:endParaRPr lang="en-US"/>
        </a:p>
      </dgm:t>
    </dgm:pt>
    <dgm:pt modelId="{DD23B380-E7E5-4EAE-8E11-291DA25AA961}">
      <dgm:prSet phldrT="[Text]" custT="1"/>
      <dgm:spPr>
        <a:solidFill>
          <a:srgbClr val="FF9900"/>
        </a:solidFill>
      </dgm:spPr>
      <dgm:t>
        <a:bodyPr anchor="ctr"/>
        <a:lstStyle/>
        <a:p>
          <a:r>
            <a:rPr lang="bg-BG" sz="1700" b="0" dirty="0" smtClean="0">
              <a:solidFill>
                <a:schemeClr val="bg1"/>
              </a:solidFill>
              <a:latin typeface="Century Gothic" panose="020B0502020202020204" pitchFamily="34" charset="0"/>
            </a:rPr>
            <a:t> </a:t>
          </a:r>
          <a:r>
            <a:rPr lang="en-US" sz="1600" b="1" i="0" dirty="0" smtClean="0">
              <a:solidFill>
                <a:schemeClr val="bg1"/>
              </a:solidFill>
              <a:latin typeface="Century Gothic" panose="020B0502020202020204" pitchFamily="34" charset="0"/>
            </a:rPr>
            <a:t>Choreography</a:t>
          </a:r>
          <a:endParaRPr lang="en-US" sz="1600" b="1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3D726CDE-8A64-40E5-84D7-18E97933982B}" type="parTrans" cxnId="{C58DCD0D-3011-4607-9909-28D3D2073AF0}">
      <dgm:prSet/>
      <dgm:spPr/>
      <dgm:t>
        <a:bodyPr/>
        <a:lstStyle/>
        <a:p>
          <a:endParaRPr lang="en-US"/>
        </a:p>
      </dgm:t>
    </dgm:pt>
    <dgm:pt modelId="{B318EF66-1044-4DBD-B620-D3106D9E3982}" type="sibTrans" cxnId="{C58DCD0D-3011-4607-9909-28D3D2073AF0}">
      <dgm:prSet/>
      <dgm:spPr/>
      <dgm:t>
        <a:bodyPr/>
        <a:lstStyle/>
        <a:p>
          <a:endParaRPr lang="en-US"/>
        </a:p>
      </dgm:t>
    </dgm:pt>
    <dgm:pt modelId="{97244082-D857-467F-9549-9704103E28A0}" type="pres">
      <dgm:prSet presAssocID="{A15AF563-FBF8-4564-A8D4-B2D0EDA0470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C3834BD-44CB-44CC-8A65-9F45F0D76C3D}" type="pres">
      <dgm:prSet presAssocID="{315F79DA-0F4B-4A88-8664-57B17A15A2C6}" presName="compNode" presStyleCnt="0"/>
      <dgm:spPr/>
    </dgm:pt>
    <dgm:pt modelId="{14FB28C8-266D-452D-8D2E-5371F0DB5F78}" type="pres">
      <dgm:prSet presAssocID="{315F79DA-0F4B-4A88-8664-57B17A15A2C6}" presName="pictRect" presStyleLbl="node1" presStyleIdx="0" presStyleCnt="5" custScaleX="100000" custScaleY="166548" custLinFactNeighborY="-1929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97" t="-7982" r="-39399" b="13762"/>
          </a:stretch>
        </a:blipFill>
      </dgm:spPr>
    </dgm:pt>
    <dgm:pt modelId="{945DAECC-236A-479A-903A-00A143DFE0AD}" type="pres">
      <dgm:prSet presAssocID="{315F79DA-0F4B-4A88-8664-57B17A15A2C6}" presName="textRect" presStyleLbl="revTx" presStyleIdx="0" presStyleCnt="5" custScaleY="186185" custLinFactNeighborX="516" custLinFactNeighborY="20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8B94F4-5F1A-4CC7-A1FC-6627887725C4}" type="pres">
      <dgm:prSet presAssocID="{B602333C-0BB3-44C3-A726-EF5E413FBE4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DBA009E-930F-46CC-B509-EA0BF2CC9D6F}" type="pres">
      <dgm:prSet presAssocID="{AC041133-EF98-4B02-8370-80249B160542}" presName="compNode" presStyleCnt="0"/>
      <dgm:spPr/>
    </dgm:pt>
    <dgm:pt modelId="{EC654A07-0E10-4852-A555-3067C898004E}" type="pres">
      <dgm:prSet presAssocID="{AC041133-EF98-4B02-8370-80249B160542}" presName="pictRect" presStyleLbl="node1" presStyleIdx="1" presStyleCnt="5" custScaleX="100000" custScaleY="166548" custLinFactNeighborY="-1929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  <dgm:t>
        <a:bodyPr/>
        <a:lstStyle/>
        <a:p>
          <a:endParaRPr lang="en-US"/>
        </a:p>
      </dgm:t>
    </dgm:pt>
    <dgm:pt modelId="{A92EDA2D-9F62-417D-8F57-F13852F0DE28}" type="pres">
      <dgm:prSet presAssocID="{AC041133-EF98-4B02-8370-80249B160542}" presName="textRect" presStyleLbl="revTx" presStyleIdx="1" presStyleCnt="5" custScaleY="186185" custLinFactNeighborX="516" custLinFactNeighborY="20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A1AB33-48E5-409B-BF72-A628A82DB96B}" type="pres">
      <dgm:prSet presAssocID="{D5496EFA-9A6A-426E-9C2B-533FEDDC417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323016F-CE79-477D-AA48-8E98975F3734}" type="pres">
      <dgm:prSet presAssocID="{4297A004-644F-47B7-BC39-BF845617E403}" presName="compNode" presStyleCnt="0"/>
      <dgm:spPr/>
    </dgm:pt>
    <dgm:pt modelId="{F6BAFEE3-4204-4E2E-BB51-4B3FE64F8BAF}" type="pres">
      <dgm:prSet presAssocID="{4297A004-644F-47B7-BC39-BF845617E403}" presName="pictRect" presStyleLbl="node1" presStyleIdx="2" presStyleCnt="5" custScaleY="166548" custLinFactNeighborX="771" custLinFactNeighborY="-1929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377" t="-7982" r="-12377" b="-7982"/>
          </a:stretch>
        </a:blipFill>
      </dgm:spPr>
    </dgm:pt>
    <dgm:pt modelId="{4A3F7A20-A1D8-4617-B983-64CE58444A82}" type="pres">
      <dgm:prSet presAssocID="{4297A004-644F-47B7-BC39-BF845617E403}" presName="textRect" presStyleLbl="revTx" presStyleIdx="2" presStyleCnt="5" custScaleY="186185" custLinFactNeighborX="516" custLinFactNeighborY="20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3C73BF-8EDF-439E-B2F4-6161EF192E10}" type="pres">
      <dgm:prSet presAssocID="{DBEC3304-92BF-489E-9F75-6EB9C3B124A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334B57B-9EDB-4EE7-B8DE-C075626F3FBD}" type="pres">
      <dgm:prSet presAssocID="{61E66BD0-F8ED-4B0E-9DAD-D40E4D308613}" presName="compNode" presStyleCnt="0"/>
      <dgm:spPr/>
    </dgm:pt>
    <dgm:pt modelId="{5D01363C-A8E3-4200-A587-EDBB09194866}" type="pres">
      <dgm:prSet presAssocID="{61E66BD0-F8ED-4B0E-9DAD-D40E4D308613}" presName="pictRect" presStyleLbl="node1" presStyleIdx="3" presStyleCnt="5" custScaleX="100498" custScaleY="162617" custLinFactNeighborX="187" custLinFactNeighborY="-21999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756" t="-1960" r="-65860" b="-16806"/>
          </a:stretch>
        </a:blipFill>
      </dgm:spPr>
      <dgm:t>
        <a:bodyPr/>
        <a:lstStyle/>
        <a:p>
          <a:endParaRPr lang="en-US"/>
        </a:p>
      </dgm:t>
    </dgm:pt>
    <dgm:pt modelId="{97242186-AE7A-446B-87C7-7526D8F5315B}" type="pres">
      <dgm:prSet presAssocID="{61E66BD0-F8ED-4B0E-9DAD-D40E4D308613}" presName="textRect" presStyleLbl="revTx" presStyleIdx="3" presStyleCnt="5" custScaleY="186926" custLinFactNeighborX="436" custLinFactNeighborY="50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90809F-0AA4-4320-A1FF-03633C8F170C}" type="pres">
      <dgm:prSet presAssocID="{7E40008D-6D68-446F-883C-B8438286B80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A177B6C-3D9A-4D3C-8DBF-25ECAA8D129A}" type="pres">
      <dgm:prSet presAssocID="{DD23B380-E7E5-4EAE-8E11-291DA25AA961}" presName="compNode" presStyleCnt="0"/>
      <dgm:spPr/>
    </dgm:pt>
    <dgm:pt modelId="{71995BDA-97F3-4DCD-8A2B-04B43B30D0FB}" type="pres">
      <dgm:prSet presAssocID="{DD23B380-E7E5-4EAE-8E11-291DA25AA961}" presName="pictRect" presStyleLbl="node1" presStyleIdx="4" presStyleCnt="5" custScaleY="166548" custLinFactNeighborY="-19293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493" t="-13418" r="-24844" b="8326"/>
          </a:stretch>
        </a:blipFill>
      </dgm:spPr>
      <dgm:t>
        <a:bodyPr/>
        <a:lstStyle/>
        <a:p>
          <a:endParaRPr lang="en-US"/>
        </a:p>
      </dgm:t>
    </dgm:pt>
    <dgm:pt modelId="{3C9B8CF5-4C03-4594-961E-C8BDD1910477}" type="pres">
      <dgm:prSet presAssocID="{DD23B380-E7E5-4EAE-8E11-291DA25AA961}" presName="textRect" presStyleLbl="revTx" presStyleIdx="4" presStyleCnt="5" custScaleY="186185" custLinFactNeighborX="516" custLinFactNeighborY="20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7EE5CEB-60D8-4456-85B8-948C21741C92}" srcId="{A15AF563-FBF8-4564-A8D4-B2D0EDA0470F}" destId="{61E66BD0-F8ED-4B0E-9DAD-D40E4D308613}" srcOrd="3" destOrd="0" parTransId="{B45025C5-9EC4-4762-91D5-0D8535A25BF5}" sibTransId="{7E40008D-6D68-446F-883C-B8438286B80C}"/>
    <dgm:cxn modelId="{91B5DD18-FE86-409D-AE69-25693EFE5B9B}" type="presOf" srcId="{B602333C-0BB3-44C3-A726-EF5E413FBE41}" destId="{0A8B94F4-5F1A-4CC7-A1FC-6627887725C4}" srcOrd="0" destOrd="0" presId="urn:microsoft.com/office/officeart/2005/8/layout/pList1"/>
    <dgm:cxn modelId="{E5BA8195-1157-4100-BC08-7AC0F92B7108}" type="presOf" srcId="{315F79DA-0F4B-4A88-8664-57B17A15A2C6}" destId="{945DAECC-236A-479A-903A-00A143DFE0AD}" srcOrd="0" destOrd="0" presId="urn:microsoft.com/office/officeart/2005/8/layout/pList1"/>
    <dgm:cxn modelId="{C58DCD0D-3011-4607-9909-28D3D2073AF0}" srcId="{A15AF563-FBF8-4564-A8D4-B2D0EDA0470F}" destId="{DD23B380-E7E5-4EAE-8E11-291DA25AA961}" srcOrd="4" destOrd="0" parTransId="{3D726CDE-8A64-40E5-84D7-18E97933982B}" sibTransId="{B318EF66-1044-4DBD-B620-D3106D9E3982}"/>
    <dgm:cxn modelId="{F74C552E-306E-4325-AECB-B30E766BBCA0}" type="presOf" srcId="{DBEC3304-92BF-489E-9F75-6EB9C3B124A6}" destId="{223C73BF-8EDF-439E-B2F4-6161EF192E10}" srcOrd="0" destOrd="0" presId="urn:microsoft.com/office/officeart/2005/8/layout/pList1"/>
    <dgm:cxn modelId="{EAEB5758-6AF1-491D-806E-16A08AA65EE7}" type="presOf" srcId="{A15AF563-FBF8-4564-A8D4-B2D0EDA0470F}" destId="{97244082-D857-467F-9549-9704103E28A0}" srcOrd="0" destOrd="0" presId="urn:microsoft.com/office/officeart/2005/8/layout/pList1"/>
    <dgm:cxn modelId="{FAE33560-F41C-41D5-B1DD-657461B54BCF}" type="presOf" srcId="{61E66BD0-F8ED-4B0E-9DAD-D40E4D308613}" destId="{97242186-AE7A-446B-87C7-7526D8F5315B}" srcOrd="0" destOrd="0" presId="urn:microsoft.com/office/officeart/2005/8/layout/pList1"/>
    <dgm:cxn modelId="{F6B1951B-9D80-4965-8EF1-571CFEEC12C7}" srcId="{A15AF563-FBF8-4564-A8D4-B2D0EDA0470F}" destId="{4297A004-644F-47B7-BC39-BF845617E403}" srcOrd="2" destOrd="0" parTransId="{AC8F6C48-C790-4353-B604-104E79D2C86C}" sibTransId="{DBEC3304-92BF-489E-9F75-6EB9C3B124A6}"/>
    <dgm:cxn modelId="{CEF3CF7A-3F91-4F3E-BE87-070074D448B0}" type="presOf" srcId="{DD23B380-E7E5-4EAE-8E11-291DA25AA961}" destId="{3C9B8CF5-4C03-4594-961E-C8BDD1910477}" srcOrd="0" destOrd="0" presId="urn:microsoft.com/office/officeart/2005/8/layout/pList1"/>
    <dgm:cxn modelId="{869E702D-5E94-4D16-B571-348E02BF12DE}" type="presOf" srcId="{D5496EFA-9A6A-426E-9C2B-533FEDDC4171}" destId="{3CA1AB33-48E5-409B-BF72-A628A82DB96B}" srcOrd="0" destOrd="0" presId="urn:microsoft.com/office/officeart/2005/8/layout/pList1"/>
    <dgm:cxn modelId="{B0DCDD5E-0971-4062-AEC0-5B4AAFC909ED}" srcId="{A15AF563-FBF8-4564-A8D4-B2D0EDA0470F}" destId="{315F79DA-0F4B-4A88-8664-57B17A15A2C6}" srcOrd="0" destOrd="0" parTransId="{CE824353-1ACD-43CD-9D0C-33BADF0DE099}" sibTransId="{B602333C-0BB3-44C3-A726-EF5E413FBE41}"/>
    <dgm:cxn modelId="{8DEF8B2F-8698-4877-9FF7-0E684FF00F75}" type="presOf" srcId="{AC041133-EF98-4B02-8370-80249B160542}" destId="{A92EDA2D-9F62-417D-8F57-F13852F0DE28}" srcOrd="0" destOrd="0" presId="urn:microsoft.com/office/officeart/2005/8/layout/pList1"/>
    <dgm:cxn modelId="{27955B93-C810-40C9-BA43-A990A0C33BB5}" type="presOf" srcId="{4297A004-644F-47B7-BC39-BF845617E403}" destId="{4A3F7A20-A1D8-4617-B983-64CE58444A82}" srcOrd="0" destOrd="0" presId="urn:microsoft.com/office/officeart/2005/8/layout/pList1"/>
    <dgm:cxn modelId="{5D4F6ACA-6A3B-4F49-A246-A7050B629F2E}" type="presOf" srcId="{7E40008D-6D68-446F-883C-B8438286B80C}" destId="{2090809F-0AA4-4320-A1FF-03633C8F170C}" srcOrd="0" destOrd="0" presId="urn:microsoft.com/office/officeart/2005/8/layout/pList1"/>
    <dgm:cxn modelId="{192F93D8-31AB-4888-819D-711441328AEE}" srcId="{A15AF563-FBF8-4564-A8D4-B2D0EDA0470F}" destId="{AC041133-EF98-4B02-8370-80249B160542}" srcOrd="1" destOrd="0" parTransId="{CD0661DA-0DB1-4051-A11E-398059FD40E3}" sibTransId="{D5496EFA-9A6A-426E-9C2B-533FEDDC4171}"/>
    <dgm:cxn modelId="{5F3F4A43-4E05-4371-ADD4-3F11F143CBF2}" type="presParOf" srcId="{97244082-D857-467F-9549-9704103E28A0}" destId="{4C3834BD-44CB-44CC-8A65-9F45F0D76C3D}" srcOrd="0" destOrd="0" presId="urn:microsoft.com/office/officeart/2005/8/layout/pList1"/>
    <dgm:cxn modelId="{30D539A5-E1D3-43DF-A259-532935BAC807}" type="presParOf" srcId="{4C3834BD-44CB-44CC-8A65-9F45F0D76C3D}" destId="{14FB28C8-266D-452D-8D2E-5371F0DB5F78}" srcOrd="0" destOrd="0" presId="urn:microsoft.com/office/officeart/2005/8/layout/pList1"/>
    <dgm:cxn modelId="{9F1C55A7-A4BE-4B88-8393-BC016CF9FB00}" type="presParOf" srcId="{4C3834BD-44CB-44CC-8A65-9F45F0D76C3D}" destId="{945DAECC-236A-479A-903A-00A143DFE0AD}" srcOrd="1" destOrd="0" presId="urn:microsoft.com/office/officeart/2005/8/layout/pList1"/>
    <dgm:cxn modelId="{BDFD9E35-CB77-44A1-B59F-5B7518E7EBD3}" type="presParOf" srcId="{97244082-D857-467F-9549-9704103E28A0}" destId="{0A8B94F4-5F1A-4CC7-A1FC-6627887725C4}" srcOrd="1" destOrd="0" presId="urn:microsoft.com/office/officeart/2005/8/layout/pList1"/>
    <dgm:cxn modelId="{CF0444F9-2843-4346-B99F-8D2749756922}" type="presParOf" srcId="{97244082-D857-467F-9549-9704103E28A0}" destId="{3DBA009E-930F-46CC-B509-EA0BF2CC9D6F}" srcOrd="2" destOrd="0" presId="urn:microsoft.com/office/officeart/2005/8/layout/pList1"/>
    <dgm:cxn modelId="{12EABB87-533E-4B12-BCE9-7A57DDB74224}" type="presParOf" srcId="{3DBA009E-930F-46CC-B509-EA0BF2CC9D6F}" destId="{EC654A07-0E10-4852-A555-3067C898004E}" srcOrd="0" destOrd="0" presId="urn:microsoft.com/office/officeart/2005/8/layout/pList1"/>
    <dgm:cxn modelId="{59006163-8CFD-49CF-957C-2116EB171D32}" type="presParOf" srcId="{3DBA009E-930F-46CC-B509-EA0BF2CC9D6F}" destId="{A92EDA2D-9F62-417D-8F57-F13852F0DE28}" srcOrd="1" destOrd="0" presId="urn:microsoft.com/office/officeart/2005/8/layout/pList1"/>
    <dgm:cxn modelId="{5648CA99-E948-4433-8D28-6C0F10DE2467}" type="presParOf" srcId="{97244082-D857-467F-9549-9704103E28A0}" destId="{3CA1AB33-48E5-409B-BF72-A628A82DB96B}" srcOrd="3" destOrd="0" presId="urn:microsoft.com/office/officeart/2005/8/layout/pList1"/>
    <dgm:cxn modelId="{768624F1-60DC-4821-A4A4-BD6F7E26F0DE}" type="presParOf" srcId="{97244082-D857-467F-9549-9704103E28A0}" destId="{0323016F-CE79-477D-AA48-8E98975F3734}" srcOrd="4" destOrd="0" presId="urn:microsoft.com/office/officeart/2005/8/layout/pList1"/>
    <dgm:cxn modelId="{A6A88984-7572-4FF2-821C-F3407DC16349}" type="presParOf" srcId="{0323016F-CE79-477D-AA48-8E98975F3734}" destId="{F6BAFEE3-4204-4E2E-BB51-4B3FE64F8BAF}" srcOrd="0" destOrd="0" presId="urn:microsoft.com/office/officeart/2005/8/layout/pList1"/>
    <dgm:cxn modelId="{CC2A0429-132E-45E2-9179-F3DB0B93DF31}" type="presParOf" srcId="{0323016F-CE79-477D-AA48-8E98975F3734}" destId="{4A3F7A20-A1D8-4617-B983-64CE58444A82}" srcOrd="1" destOrd="0" presId="urn:microsoft.com/office/officeart/2005/8/layout/pList1"/>
    <dgm:cxn modelId="{F30A5DBA-F7EE-4D69-9628-23917BB9D63A}" type="presParOf" srcId="{97244082-D857-467F-9549-9704103E28A0}" destId="{223C73BF-8EDF-439E-B2F4-6161EF192E10}" srcOrd="5" destOrd="0" presId="urn:microsoft.com/office/officeart/2005/8/layout/pList1"/>
    <dgm:cxn modelId="{43A687CE-E3A1-4158-85B1-FD144C9C35A6}" type="presParOf" srcId="{97244082-D857-467F-9549-9704103E28A0}" destId="{B334B57B-9EDB-4EE7-B8DE-C075626F3FBD}" srcOrd="6" destOrd="0" presId="urn:microsoft.com/office/officeart/2005/8/layout/pList1"/>
    <dgm:cxn modelId="{FE5CFCFD-5D76-4A3A-8D0B-9B09570598B0}" type="presParOf" srcId="{B334B57B-9EDB-4EE7-B8DE-C075626F3FBD}" destId="{5D01363C-A8E3-4200-A587-EDBB09194866}" srcOrd="0" destOrd="0" presId="urn:microsoft.com/office/officeart/2005/8/layout/pList1"/>
    <dgm:cxn modelId="{185E659A-69CB-487C-B9BD-10FB3A5F3224}" type="presParOf" srcId="{B334B57B-9EDB-4EE7-B8DE-C075626F3FBD}" destId="{97242186-AE7A-446B-87C7-7526D8F5315B}" srcOrd="1" destOrd="0" presId="urn:microsoft.com/office/officeart/2005/8/layout/pList1"/>
    <dgm:cxn modelId="{80492840-F9FD-4BF8-8D3A-669A943C6D71}" type="presParOf" srcId="{97244082-D857-467F-9549-9704103E28A0}" destId="{2090809F-0AA4-4320-A1FF-03633C8F170C}" srcOrd="7" destOrd="0" presId="urn:microsoft.com/office/officeart/2005/8/layout/pList1"/>
    <dgm:cxn modelId="{0982AE7A-B60A-4D89-B5EB-5F6EE110BEF2}" type="presParOf" srcId="{97244082-D857-467F-9549-9704103E28A0}" destId="{EA177B6C-3D9A-4D3C-8DBF-25ECAA8D129A}" srcOrd="8" destOrd="0" presId="urn:microsoft.com/office/officeart/2005/8/layout/pList1"/>
    <dgm:cxn modelId="{0DA80FC2-C551-493C-8C17-9A5C5A77DF48}" type="presParOf" srcId="{EA177B6C-3D9A-4D3C-8DBF-25ECAA8D129A}" destId="{71995BDA-97F3-4DCD-8A2B-04B43B30D0FB}" srcOrd="0" destOrd="0" presId="urn:microsoft.com/office/officeart/2005/8/layout/pList1"/>
    <dgm:cxn modelId="{C7770C17-7A72-40E1-ACF0-93B31E690061}" type="presParOf" srcId="{EA177B6C-3D9A-4D3C-8DBF-25ECAA8D129A}" destId="{3C9B8CF5-4C03-4594-961E-C8BDD1910477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31AB3-AEF2-4095-8D78-31A3CAE7BB4D}">
      <dsp:nvSpPr>
        <dsp:cNvPr id="0" name=""/>
        <dsp:cNvSpPr/>
      </dsp:nvSpPr>
      <dsp:spPr>
        <a:xfrm>
          <a:off x="0" y="357998"/>
          <a:ext cx="5184576" cy="648246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>
              <a:solidFill>
                <a:srgbClr val="C00000"/>
              </a:solidFill>
            </a:rPr>
            <a:t>Doctor of Science degree</a:t>
          </a:r>
          <a:endParaRPr lang="bg-BG" sz="1600" b="1" kern="1200" dirty="0">
            <a:solidFill>
              <a:srgbClr val="C00000"/>
            </a:solidFill>
          </a:endParaRPr>
        </a:p>
      </dsp:txBody>
      <dsp:txXfrm>
        <a:off x="0" y="357998"/>
        <a:ext cx="1555372" cy="648246"/>
      </dsp:txXfrm>
    </dsp:sp>
    <dsp:sp modelId="{FFFFE87E-94AF-4493-B0FF-8C0CCE1D7EDC}">
      <dsp:nvSpPr>
        <dsp:cNvPr id="0" name=""/>
        <dsp:cNvSpPr/>
      </dsp:nvSpPr>
      <dsp:spPr>
        <a:xfrm>
          <a:off x="0" y="4378045"/>
          <a:ext cx="5184576" cy="72558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Bachelor's degree</a:t>
          </a:r>
          <a:endParaRPr lang="bg-BG" sz="2000" kern="1200" dirty="0"/>
        </a:p>
      </dsp:txBody>
      <dsp:txXfrm>
        <a:off x="0" y="4378045"/>
        <a:ext cx="1555372" cy="725587"/>
      </dsp:txXfrm>
    </dsp:sp>
    <dsp:sp modelId="{8A56A2B6-6E33-423B-8344-B32C1B37C225}">
      <dsp:nvSpPr>
        <dsp:cNvPr id="0" name=""/>
        <dsp:cNvSpPr/>
      </dsp:nvSpPr>
      <dsp:spPr>
        <a:xfrm>
          <a:off x="0" y="2376628"/>
          <a:ext cx="5184576" cy="171421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Master's degree</a:t>
          </a:r>
          <a:endParaRPr lang="bg-BG" sz="2000" kern="1200" dirty="0"/>
        </a:p>
      </dsp:txBody>
      <dsp:txXfrm>
        <a:off x="0" y="2376628"/>
        <a:ext cx="1555372" cy="1714215"/>
      </dsp:txXfrm>
    </dsp:sp>
    <dsp:sp modelId="{25045276-772A-4489-9F71-76E9105BAEEE}">
      <dsp:nvSpPr>
        <dsp:cNvPr id="0" name=""/>
        <dsp:cNvSpPr/>
      </dsp:nvSpPr>
      <dsp:spPr>
        <a:xfrm>
          <a:off x="0" y="1212064"/>
          <a:ext cx="5184576" cy="101712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Ph.D.</a:t>
          </a:r>
          <a:endParaRPr lang="bg-BG" sz="2000" kern="1200" dirty="0"/>
        </a:p>
      </dsp:txBody>
      <dsp:txXfrm>
        <a:off x="0" y="1212064"/>
        <a:ext cx="1555372" cy="1017123"/>
      </dsp:txXfrm>
    </dsp:sp>
    <dsp:sp modelId="{F0705341-1BF0-444E-98DF-678B460D9F7C}">
      <dsp:nvSpPr>
        <dsp:cNvPr id="0" name=""/>
        <dsp:cNvSpPr/>
      </dsp:nvSpPr>
      <dsp:spPr>
        <a:xfrm>
          <a:off x="1555417" y="1224317"/>
          <a:ext cx="3525422" cy="8689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400" b="1" kern="1200" dirty="0" smtClean="0"/>
            <a:t>Political economy</a:t>
          </a:r>
          <a:endParaRPr lang="bg-BG" sz="1400" b="1" kern="1200" dirty="0" smtClean="0"/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200" b="1" kern="1200" dirty="0" smtClean="0"/>
            <a:t>World economy and international economic relations</a:t>
          </a:r>
          <a:endParaRPr lang="bg-BG" sz="1200" b="1" kern="1200" dirty="0" smtClean="0"/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200" b="1" kern="1200" dirty="0" smtClean="0"/>
            <a:t>Accounting, control and analysis of economic activity</a:t>
          </a:r>
          <a:endParaRPr lang="bg-BG" sz="1200" b="1" kern="1200" dirty="0"/>
        </a:p>
      </dsp:txBody>
      <dsp:txXfrm>
        <a:off x="1580867" y="1249767"/>
        <a:ext cx="3474522" cy="818039"/>
      </dsp:txXfrm>
    </dsp:sp>
    <dsp:sp modelId="{8D5542F9-AA86-471D-A8BC-D2E938C49B4E}">
      <dsp:nvSpPr>
        <dsp:cNvPr id="0" name=""/>
        <dsp:cNvSpPr/>
      </dsp:nvSpPr>
      <dsp:spPr>
        <a:xfrm>
          <a:off x="2787679" y="2093257"/>
          <a:ext cx="530449" cy="377914"/>
        </a:xfrm>
        <a:custGeom>
          <a:avLst/>
          <a:gdLst/>
          <a:ahLst/>
          <a:cxnLst/>
          <a:rect l="0" t="0" r="0" b="0"/>
          <a:pathLst>
            <a:path>
              <a:moveTo>
                <a:pt x="530449" y="0"/>
              </a:moveTo>
              <a:lnTo>
                <a:pt x="530449" y="188957"/>
              </a:lnTo>
              <a:lnTo>
                <a:pt x="0" y="188957"/>
              </a:lnTo>
              <a:lnTo>
                <a:pt x="0" y="37791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B6C4EA-892C-4B3F-9604-DEC76BEE4ADA}">
      <dsp:nvSpPr>
        <dsp:cNvPr id="0" name=""/>
        <dsp:cNvSpPr/>
      </dsp:nvSpPr>
      <dsp:spPr>
        <a:xfrm>
          <a:off x="1623927" y="2471172"/>
          <a:ext cx="2327502" cy="156050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Financial and banking management and marketing</a:t>
          </a:r>
          <a:r>
            <a:rPr lang="bg-BG" sz="1400" b="1" kern="1200" dirty="0" smtClean="0"/>
            <a:t> </a:t>
          </a:r>
          <a:endParaRPr lang="ru-RU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Accounting and financial statements</a:t>
          </a:r>
          <a:endParaRPr lang="bg-BG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Financial audit</a:t>
          </a:r>
          <a:endParaRPr lang="bg-BG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>
              <a:solidFill>
                <a:schemeClr val="bg1"/>
              </a:solidFill>
            </a:rPr>
            <a:t>Tax and customs control</a:t>
          </a:r>
          <a:endParaRPr lang="bg-BG" sz="1600" b="1" kern="1200" dirty="0">
            <a:solidFill>
              <a:schemeClr val="bg1"/>
            </a:solidFill>
          </a:endParaRPr>
        </a:p>
      </dsp:txBody>
      <dsp:txXfrm>
        <a:off x="1669632" y="2516877"/>
        <a:ext cx="2236092" cy="1469090"/>
      </dsp:txXfrm>
    </dsp:sp>
    <dsp:sp modelId="{2FFF8DA0-E08A-41D0-B47C-30EEF4100642}">
      <dsp:nvSpPr>
        <dsp:cNvPr id="0" name=""/>
        <dsp:cNvSpPr/>
      </dsp:nvSpPr>
      <dsp:spPr>
        <a:xfrm>
          <a:off x="2260137" y="4031672"/>
          <a:ext cx="527541" cy="503801"/>
        </a:xfrm>
        <a:custGeom>
          <a:avLst/>
          <a:gdLst/>
          <a:ahLst/>
          <a:cxnLst/>
          <a:rect l="0" t="0" r="0" b="0"/>
          <a:pathLst>
            <a:path>
              <a:moveTo>
                <a:pt x="527541" y="0"/>
              </a:moveTo>
              <a:lnTo>
                <a:pt x="527541" y="251900"/>
              </a:lnTo>
              <a:lnTo>
                <a:pt x="0" y="251900"/>
              </a:lnTo>
              <a:lnTo>
                <a:pt x="0" y="50380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F2FEC-964B-466B-B2A8-504177777DA3}">
      <dsp:nvSpPr>
        <dsp:cNvPr id="0" name=""/>
        <dsp:cNvSpPr/>
      </dsp:nvSpPr>
      <dsp:spPr>
        <a:xfrm>
          <a:off x="1830625" y="4535473"/>
          <a:ext cx="859024" cy="42276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50" b="1" kern="1200" dirty="0" smtClean="0"/>
            <a:t>International Economic Relations</a:t>
          </a:r>
          <a:endParaRPr lang="bg-BG" sz="1050" b="1" kern="1200" dirty="0"/>
        </a:p>
      </dsp:txBody>
      <dsp:txXfrm>
        <a:off x="1843007" y="4547855"/>
        <a:ext cx="834260" cy="398001"/>
      </dsp:txXfrm>
    </dsp:sp>
    <dsp:sp modelId="{DBFF64E7-B9F1-4B70-A431-6E8F10B97AA1}">
      <dsp:nvSpPr>
        <dsp:cNvPr id="0" name=""/>
        <dsp:cNvSpPr/>
      </dsp:nvSpPr>
      <dsp:spPr>
        <a:xfrm>
          <a:off x="2787679" y="4031672"/>
          <a:ext cx="524634" cy="5038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1900"/>
              </a:lnTo>
              <a:lnTo>
                <a:pt x="524634" y="251900"/>
              </a:lnTo>
              <a:lnTo>
                <a:pt x="524634" y="50380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FE7406-9441-4BD0-BAB1-B1F7D6229A8D}">
      <dsp:nvSpPr>
        <dsp:cNvPr id="0" name=""/>
        <dsp:cNvSpPr/>
      </dsp:nvSpPr>
      <dsp:spPr>
        <a:xfrm>
          <a:off x="2879893" y="4535473"/>
          <a:ext cx="864839" cy="42276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50" b="1" kern="1200" dirty="0" smtClean="0"/>
            <a:t>Finance and Accounting</a:t>
          </a:r>
          <a:endParaRPr lang="bg-BG" sz="1050" b="1" kern="1200" dirty="0"/>
        </a:p>
      </dsp:txBody>
      <dsp:txXfrm>
        <a:off x="2892275" y="4547855"/>
        <a:ext cx="840075" cy="398001"/>
      </dsp:txXfrm>
    </dsp:sp>
    <dsp:sp modelId="{D356478A-8954-47FA-9591-B0694B63C1B5}">
      <dsp:nvSpPr>
        <dsp:cNvPr id="0" name=""/>
        <dsp:cNvSpPr/>
      </dsp:nvSpPr>
      <dsp:spPr>
        <a:xfrm>
          <a:off x="3318128" y="2093257"/>
          <a:ext cx="1258873" cy="3779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957"/>
              </a:lnTo>
              <a:lnTo>
                <a:pt x="1258873" y="188957"/>
              </a:lnTo>
              <a:lnTo>
                <a:pt x="1258873" y="37791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31AB7B-23A2-4AEA-AF11-901FCA292F48}">
      <dsp:nvSpPr>
        <dsp:cNvPr id="0" name=""/>
        <dsp:cNvSpPr/>
      </dsp:nvSpPr>
      <dsp:spPr>
        <a:xfrm>
          <a:off x="4141675" y="2471172"/>
          <a:ext cx="870654" cy="51891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050" b="1" kern="1200" dirty="0" smtClean="0"/>
            <a:t>International Finance </a:t>
          </a:r>
          <a:endParaRPr lang="bg-BG" sz="1050" b="1" kern="1200" dirty="0" smtClean="0"/>
        </a:p>
        <a:p>
          <a:pPr lvl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050" b="1" kern="1200" dirty="0" smtClean="0"/>
            <a:t>(in English)</a:t>
          </a:r>
          <a:endParaRPr lang="bg-BG" sz="1050" b="1" kern="1200" dirty="0"/>
        </a:p>
      </dsp:txBody>
      <dsp:txXfrm>
        <a:off x="4156874" y="2486371"/>
        <a:ext cx="840256" cy="488521"/>
      </dsp:txXfrm>
    </dsp:sp>
    <dsp:sp modelId="{43D77A63-5755-4B56-A276-6C59DFFA3B5D}">
      <dsp:nvSpPr>
        <dsp:cNvPr id="0" name=""/>
        <dsp:cNvSpPr/>
      </dsp:nvSpPr>
      <dsp:spPr>
        <a:xfrm>
          <a:off x="4531282" y="2990091"/>
          <a:ext cx="91440" cy="14244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42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23A4D0-F609-403B-9DA8-68B8AE699031}">
      <dsp:nvSpPr>
        <dsp:cNvPr id="0" name=""/>
        <dsp:cNvSpPr/>
      </dsp:nvSpPr>
      <dsp:spPr>
        <a:xfrm>
          <a:off x="4145698" y="4414520"/>
          <a:ext cx="862606" cy="53720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050" b="1" kern="1200" dirty="0" smtClean="0"/>
            <a:t>International Business</a:t>
          </a:r>
          <a:endParaRPr lang="bg-BG" sz="1050" b="1" kern="1200" dirty="0" smtClean="0"/>
        </a:p>
        <a:p>
          <a:pPr lvl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bg-BG" sz="1050" b="1" kern="1200" dirty="0" smtClean="0"/>
            <a:t>(</a:t>
          </a:r>
          <a:r>
            <a:rPr lang="en-GB" sz="1050" b="1" kern="1200" dirty="0" smtClean="0"/>
            <a:t>in English</a:t>
          </a:r>
          <a:r>
            <a:rPr lang="bg-BG" sz="1050" b="1" kern="1200" dirty="0" smtClean="0"/>
            <a:t>)</a:t>
          </a:r>
          <a:endParaRPr lang="bg-BG" sz="1050" b="1" kern="1200" dirty="0"/>
        </a:p>
      </dsp:txBody>
      <dsp:txXfrm>
        <a:off x="4161432" y="4430254"/>
        <a:ext cx="831138" cy="5057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76C095-AB97-42AA-8AD5-30D2F651F9EA}">
      <dsp:nvSpPr>
        <dsp:cNvPr id="0" name=""/>
        <dsp:cNvSpPr/>
      </dsp:nvSpPr>
      <dsp:spPr>
        <a:xfrm>
          <a:off x="13647" y="189546"/>
          <a:ext cx="2766244" cy="3162418"/>
        </a:xfrm>
        <a:prstGeom prst="round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459" t="-10657" r="-54125" b="897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233365-68D8-476C-A9EC-54E1BF380819}">
      <dsp:nvSpPr>
        <dsp:cNvPr id="0" name=""/>
        <dsp:cNvSpPr/>
      </dsp:nvSpPr>
      <dsp:spPr>
        <a:xfrm>
          <a:off x="25635" y="2666759"/>
          <a:ext cx="2755882" cy="1903616"/>
        </a:xfrm>
        <a:prstGeom prst="rect">
          <a:avLst/>
        </a:prstGeom>
        <a:solidFill>
          <a:srgbClr val="A5002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bg1"/>
              </a:solidFill>
              <a:latin typeface="Century Gothic" panose="020B0502020202020204" pitchFamily="34" charset="0"/>
            </a:rPr>
            <a:t>Law</a:t>
          </a:r>
          <a:endParaRPr lang="en-US" sz="2000" b="1" kern="120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25635" y="2666759"/>
        <a:ext cx="2755882" cy="1903616"/>
      </dsp:txXfrm>
    </dsp:sp>
    <dsp:sp modelId="{EC654A07-0E10-4852-A555-3067C898004E}">
      <dsp:nvSpPr>
        <dsp:cNvPr id="0" name=""/>
        <dsp:cNvSpPr/>
      </dsp:nvSpPr>
      <dsp:spPr>
        <a:xfrm>
          <a:off x="3061825" y="189546"/>
          <a:ext cx="2755882" cy="3162418"/>
        </a:xfrm>
        <a:prstGeom prst="round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064" t="-13546" r="-3032" b="9562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2EDA2D-9F62-417D-8F57-F13852F0DE28}">
      <dsp:nvSpPr>
        <dsp:cNvPr id="0" name=""/>
        <dsp:cNvSpPr/>
      </dsp:nvSpPr>
      <dsp:spPr>
        <a:xfrm>
          <a:off x="3062403" y="2666759"/>
          <a:ext cx="2755882" cy="1903616"/>
        </a:xfrm>
        <a:prstGeom prst="rect">
          <a:avLst/>
        </a:prstGeom>
        <a:solidFill>
          <a:srgbClr val="A5002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bg1"/>
              </a:solidFill>
              <a:latin typeface="Century Gothic" panose="020B0502020202020204" pitchFamily="34" charset="0"/>
            </a:rPr>
            <a:t>Psychology</a:t>
          </a:r>
          <a:endParaRPr lang="en-US" sz="2000" b="1" kern="120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3062403" y="2666759"/>
        <a:ext cx="2755882" cy="1903616"/>
      </dsp:txXfrm>
    </dsp:sp>
    <dsp:sp modelId="{F6BAFEE3-4204-4E2E-BB51-4B3FE64F8BAF}">
      <dsp:nvSpPr>
        <dsp:cNvPr id="0" name=""/>
        <dsp:cNvSpPr/>
      </dsp:nvSpPr>
      <dsp:spPr>
        <a:xfrm>
          <a:off x="6087376" y="189546"/>
          <a:ext cx="2755882" cy="3162418"/>
        </a:xfrm>
        <a:prstGeom prst="round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49" t="-7769" r="-14633" b="-1991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3F7A20-A1D8-4617-B983-64CE58444A82}">
      <dsp:nvSpPr>
        <dsp:cNvPr id="0" name=""/>
        <dsp:cNvSpPr/>
      </dsp:nvSpPr>
      <dsp:spPr>
        <a:xfrm>
          <a:off x="6093990" y="2666759"/>
          <a:ext cx="2755882" cy="1903616"/>
        </a:xfrm>
        <a:prstGeom prst="rect">
          <a:avLst/>
        </a:prstGeom>
        <a:solidFill>
          <a:srgbClr val="A5002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bg1"/>
              </a:solidFill>
              <a:latin typeface="Century Gothic" panose="020B0502020202020204" pitchFamily="34" charset="0"/>
            </a:rPr>
            <a:t>National Security</a:t>
          </a:r>
          <a:endParaRPr lang="en-US" sz="2000" b="1" kern="120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6093990" y="2666759"/>
        <a:ext cx="2755882" cy="1903616"/>
      </dsp:txXfrm>
    </dsp:sp>
    <dsp:sp modelId="{5D01363C-A8E3-4200-A587-EDBB09194866}">
      <dsp:nvSpPr>
        <dsp:cNvPr id="0" name=""/>
        <dsp:cNvSpPr/>
      </dsp:nvSpPr>
      <dsp:spPr>
        <a:xfrm>
          <a:off x="9117591" y="154931"/>
          <a:ext cx="2769607" cy="3087776"/>
        </a:xfrm>
        <a:prstGeom prst="roundRect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696" t="-6206" r="-47295" b="-29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242186-AE7A-446B-87C7-7526D8F5315B}">
      <dsp:nvSpPr>
        <dsp:cNvPr id="0" name=""/>
        <dsp:cNvSpPr/>
      </dsp:nvSpPr>
      <dsp:spPr>
        <a:xfrm>
          <a:off x="9130235" y="2673140"/>
          <a:ext cx="2755882" cy="1911192"/>
        </a:xfrm>
        <a:prstGeom prst="rect">
          <a:avLst/>
        </a:prstGeom>
        <a:solidFill>
          <a:srgbClr val="A5002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bg1"/>
              </a:solidFill>
              <a:latin typeface="Century Gothic" panose="020B0502020202020204" pitchFamily="34" charset="0"/>
            </a:rPr>
            <a:t>Counteraction to Crime and Public Order Protection</a:t>
          </a:r>
          <a:endParaRPr lang="en-US" sz="1800" b="1" kern="120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9130235" y="2673140"/>
        <a:ext cx="2755882" cy="19111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FB28C8-266D-452D-8D2E-5371F0DB5F78}">
      <dsp:nvSpPr>
        <dsp:cNvPr id="0" name=""/>
        <dsp:cNvSpPr/>
      </dsp:nvSpPr>
      <dsp:spPr>
        <a:xfrm>
          <a:off x="897" y="667152"/>
          <a:ext cx="2198904" cy="2523277"/>
        </a:xfrm>
        <a:prstGeom prst="round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97" t="-7982" r="-39399" b="13762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5DAECC-236A-479A-903A-00A143DFE0AD}">
      <dsp:nvSpPr>
        <dsp:cNvPr id="0" name=""/>
        <dsp:cNvSpPr/>
      </dsp:nvSpPr>
      <dsp:spPr>
        <a:xfrm>
          <a:off x="12243" y="2643707"/>
          <a:ext cx="2198904" cy="1518885"/>
        </a:xfrm>
        <a:prstGeom prst="rect">
          <a:avLst/>
        </a:prstGeom>
        <a:solidFill>
          <a:srgbClr val="FF990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 smtClean="0">
              <a:solidFill>
                <a:schemeClr val="bg1"/>
              </a:solidFill>
              <a:latin typeface="Century Gothic" panose="020B0502020202020204" pitchFamily="34" charset="0"/>
            </a:rPr>
            <a:t>Architecture</a:t>
          </a:r>
          <a:endParaRPr lang="en-US" sz="1400" b="1" kern="120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12243" y="2643707"/>
        <a:ext cx="2198904" cy="1518885"/>
      </dsp:txXfrm>
    </dsp:sp>
    <dsp:sp modelId="{EC654A07-0E10-4852-A555-3067C898004E}">
      <dsp:nvSpPr>
        <dsp:cNvPr id="0" name=""/>
        <dsp:cNvSpPr/>
      </dsp:nvSpPr>
      <dsp:spPr>
        <a:xfrm>
          <a:off x="2419784" y="667152"/>
          <a:ext cx="2198904" cy="2523277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2EDA2D-9F62-417D-8F57-F13852F0DE28}">
      <dsp:nvSpPr>
        <dsp:cNvPr id="0" name=""/>
        <dsp:cNvSpPr/>
      </dsp:nvSpPr>
      <dsp:spPr>
        <a:xfrm>
          <a:off x="2431131" y="2643707"/>
          <a:ext cx="2198904" cy="1518885"/>
        </a:xfrm>
        <a:prstGeom prst="rect">
          <a:avLst/>
        </a:prstGeom>
        <a:solidFill>
          <a:srgbClr val="FF990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u="none" kern="1200" noProof="0" dirty="0" smtClean="0">
              <a:solidFill>
                <a:schemeClr val="bg1"/>
              </a:solidFill>
              <a:latin typeface="Century Gothic" panose="020B0502020202020204" pitchFamily="34" charset="0"/>
            </a:rPr>
            <a:t>Construction of Buildings and Facilities</a:t>
          </a:r>
          <a:endParaRPr lang="bg-BG" sz="1800" b="1" u="none" kern="1200" noProof="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2431131" y="2643707"/>
        <a:ext cx="2198904" cy="1518885"/>
      </dsp:txXfrm>
    </dsp:sp>
    <dsp:sp modelId="{F6BAFEE3-4204-4E2E-BB51-4B3FE64F8BAF}">
      <dsp:nvSpPr>
        <dsp:cNvPr id="0" name=""/>
        <dsp:cNvSpPr/>
      </dsp:nvSpPr>
      <dsp:spPr>
        <a:xfrm>
          <a:off x="4855625" y="667152"/>
          <a:ext cx="2198904" cy="2523277"/>
        </a:xfrm>
        <a:prstGeom prst="round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377" t="-7982" r="-12377" b="-7982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3F7A20-A1D8-4617-B983-64CE58444A82}">
      <dsp:nvSpPr>
        <dsp:cNvPr id="0" name=""/>
        <dsp:cNvSpPr/>
      </dsp:nvSpPr>
      <dsp:spPr>
        <a:xfrm>
          <a:off x="4850018" y="2643707"/>
          <a:ext cx="2198904" cy="1518885"/>
        </a:xfrm>
        <a:prstGeom prst="rect">
          <a:avLst/>
        </a:prstGeom>
        <a:solidFill>
          <a:srgbClr val="FF990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noProof="0" dirty="0" smtClean="0">
              <a:solidFill>
                <a:schemeClr val="bg1"/>
              </a:solidFill>
              <a:latin typeface="Century Gothic" panose="020B0502020202020204" pitchFamily="34" charset="0"/>
            </a:rPr>
            <a:t>Interior and Graphic Design</a:t>
          </a:r>
          <a:endParaRPr lang="en-US" sz="1800" b="1" kern="120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4850018" y="2643707"/>
        <a:ext cx="2198904" cy="1518885"/>
      </dsp:txXfrm>
    </dsp:sp>
    <dsp:sp modelId="{5D01363C-A8E3-4200-A587-EDBB09194866}">
      <dsp:nvSpPr>
        <dsp:cNvPr id="0" name=""/>
        <dsp:cNvSpPr/>
      </dsp:nvSpPr>
      <dsp:spPr>
        <a:xfrm>
          <a:off x="7261671" y="639532"/>
          <a:ext cx="2209854" cy="2463720"/>
        </a:xfrm>
        <a:prstGeom prst="round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756" t="-1960" r="-65860" b="-16806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242186-AE7A-446B-87C7-7526D8F5315B}">
      <dsp:nvSpPr>
        <dsp:cNvPr id="0" name=""/>
        <dsp:cNvSpPr/>
      </dsp:nvSpPr>
      <dsp:spPr>
        <a:xfrm>
          <a:off x="7272621" y="2648799"/>
          <a:ext cx="2198904" cy="1524930"/>
        </a:xfrm>
        <a:prstGeom prst="rect">
          <a:avLst/>
        </a:prstGeom>
        <a:solidFill>
          <a:srgbClr val="FF990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 smtClean="0">
              <a:solidFill>
                <a:schemeClr val="bg1"/>
              </a:solidFill>
              <a:latin typeface="Century Gothic" panose="020B0502020202020204" pitchFamily="34" charset="0"/>
            </a:rPr>
            <a:t>Fashion Design</a:t>
          </a:r>
          <a:endParaRPr lang="en-US" sz="1600" b="1" kern="120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7272621" y="2648799"/>
        <a:ext cx="2198904" cy="1524930"/>
      </dsp:txXfrm>
    </dsp:sp>
    <dsp:sp modelId="{71995BDA-97F3-4DCD-8A2B-04B43B30D0FB}">
      <dsp:nvSpPr>
        <dsp:cNvPr id="0" name=""/>
        <dsp:cNvSpPr/>
      </dsp:nvSpPr>
      <dsp:spPr>
        <a:xfrm>
          <a:off x="9687397" y="667152"/>
          <a:ext cx="2198904" cy="2523277"/>
        </a:xfrm>
        <a:prstGeom prst="round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493" t="-13418" r="-24844" b="8326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9B8CF5-4C03-4594-961E-C8BDD1910477}">
      <dsp:nvSpPr>
        <dsp:cNvPr id="0" name=""/>
        <dsp:cNvSpPr/>
      </dsp:nvSpPr>
      <dsp:spPr>
        <a:xfrm>
          <a:off x="9688294" y="2643707"/>
          <a:ext cx="2198904" cy="1518885"/>
        </a:xfrm>
        <a:prstGeom prst="rect">
          <a:avLst/>
        </a:prstGeom>
        <a:solidFill>
          <a:srgbClr val="FF990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700" b="0" kern="1200" dirty="0" smtClean="0">
              <a:solidFill>
                <a:schemeClr val="bg1"/>
              </a:solidFill>
              <a:latin typeface="Century Gothic" panose="020B0502020202020204" pitchFamily="34" charset="0"/>
            </a:rPr>
            <a:t> </a:t>
          </a:r>
          <a:r>
            <a:rPr lang="en-US" sz="1600" b="1" i="0" kern="1200" dirty="0" smtClean="0">
              <a:solidFill>
                <a:schemeClr val="bg1"/>
              </a:solidFill>
              <a:latin typeface="Century Gothic" panose="020B0502020202020204" pitchFamily="34" charset="0"/>
            </a:rPr>
            <a:t>Choreography</a:t>
          </a:r>
          <a:endParaRPr lang="en-US" sz="1600" b="1" kern="120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9688294" y="2643707"/>
        <a:ext cx="2198904" cy="15188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CEBBD-115A-46EF-9495-F57DB00FAD84}" type="datetimeFigureOut">
              <a:rPr lang="en-US" smtClean="0"/>
              <a:pPr/>
              <a:t>1/27/2024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E95EE-381E-4EE4-8728-B25992191B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682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99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599846" algn="l" defTabSz="1199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199693" algn="l" defTabSz="1199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799539" algn="l" defTabSz="1199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399386" algn="l" defTabSz="1199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999232" algn="l" defTabSz="1199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599078" algn="l" defTabSz="1199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198925" algn="l" defTabSz="1199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798771" algn="l" defTabSz="1199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E95EE-381E-4EE4-8728-B25992191B4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799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E95EE-381E-4EE4-8728-B25992191B4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760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E95EE-381E-4EE4-8728-B25992191B4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614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77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E95EE-381E-4EE4-8728-B25992191B4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746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34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464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043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0415" y="274647"/>
            <a:ext cx="365453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590" y="274647"/>
            <a:ext cx="1076468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111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740" y="137160"/>
            <a:ext cx="9795279" cy="70788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740" y="845046"/>
            <a:ext cx="9795279" cy="553976"/>
          </a:xfrm>
        </p:spPr>
        <p:txBody>
          <a:bodyPr wrap="square">
            <a:sp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28098" y="6237312"/>
            <a:ext cx="439127" cy="439240"/>
            <a:chOff x="186858" y="6096003"/>
            <a:chExt cx="580550" cy="580549"/>
          </a:xfrm>
          <a:solidFill>
            <a:schemeClr val="bg1">
              <a:lumMod val="75000"/>
              <a:alpha val="25000"/>
            </a:schemeClr>
          </a:solidFill>
        </p:grpSpPr>
        <p:sp>
          <p:nvSpPr>
            <p:cNvPr id="7" name="Rectangle 6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GeosansLight" panose="02000603020000020003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8098" y="6237339"/>
            <a:ext cx="439127" cy="390437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rgbClr val="2F3A46"/>
                </a:solidFill>
              </a:defRPr>
            </a:lvl1pPr>
          </a:lstStyle>
          <a:p>
            <a:fld id="{F68327C5-B821-4FE9-A59A-A60D9EB59A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3622" y="5774480"/>
            <a:ext cx="1095203" cy="10835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485764" y="229540"/>
            <a:ext cx="1627349" cy="451143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0520032" y="95859"/>
            <a:ext cx="1593078" cy="72008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0446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599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9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693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589" y="1600206"/>
            <a:ext cx="720960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5341" y="1600206"/>
            <a:ext cx="720960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888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842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77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0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7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9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7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288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131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6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9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9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59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89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3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3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8.png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12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svg"/><Relationship Id="rId11" Type="http://schemas.openxmlformats.org/officeDocument/2006/relationships/image" Target="../media/image9.jpeg"/><Relationship Id="rId5" Type="http://schemas.openxmlformats.org/officeDocument/2006/relationships/image" Target="../media/image74.png"/><Relationship Id="rId10" Type="http://schemas.openxmlformats.org/officeDocument/2006/relationships/image" Target="../media/image18.svg"/><Relationship Id="rId4" Type="http://schemas.openxmlformats.org/officeDocument/2006/relationships/image" Target="../media/image13.svg"/><Relationship Id="rId9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microsoft.com/office/2007/relationships/hdphoto" Target="../media/hdphoto3.wdp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image" Target="../media/image9.jpe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10.jpeg"/><Relationship Id="rId9" Type="http://schemas.openxmlformats.org/officeDocument/2006/relationships/hyperlink" Target="http://www.russkiymir.ru/russkiymir/ru/video/time1.html" TargetMode="External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6.wdp"/><Relationship Id="rId3" Type="http://schemas.openxmlformats.org/officeDocument/2006/relationships/image" Target="../media/image9.jpe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19.png"/><Relationship Id="rId5" Type="http://schemas.openxmlformats.org/officeDocument/2006/relationships/image" Target="../media/image21.png"/><Relationship Id="rId10" Type="http://schemas.openxmlformats.org/officeDocument/2006/relationships/image" Target="../media/image4.png"/><Relationship Id="rId4" Type="http://schemas.microsoft.com/office/2007/relationships/hdphoto" Target="../media/hdphoto3.wdp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0.jpeg"/><Relationship Id="rId7" Type="http://schemas.openxmlformats.org/officeDocument/2006/relationships/image" Target="../media/image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28.png"/><Relationship Id="rId4" Type="http://schemas.openxmlformats.org/officeDocument/2006/relationships/image" Target="../media/image31.jpeg"/><Relationship Id="rId9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3.wdp"/><Relationship Id="rId7" Type="http://schemas.openxmlformats.org/officeDocument/2006/relationships/image" Target="../media/image3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e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4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3" Type="http://schemas.openxmlformats.org/officeDocument/2006/relationships/image" Target="../media/image9.jpeg"/><Relationship Id="rId7" Type="http://schemas.openxmlformats.org/officeDocument/2006/relationships/image" Target="../media/image51.png"/><Relationship Id="rId12" Type="http://schemas.openxmlformats.org/officeDocument/2006/relationships/image" Target="../media/image56.jpe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5" Type="http://schemas.openxmlformats.org/officeDocument/2006/relationships/image" Target="../media/image59.png"/><Relationship Id="rId10" Type="http://schemas.openxmlformats.org/officeDocument/2006/relationships/image" Target="../media/image54.jpeg"/><Relationship Id="rId4" Type="http://schemas.microsoft.com/office/2007/relationships/hdphoto" Target="../media/hdphoto3.wdp"/><Relationship Id="rId9" Type="http://schemas.openxmlformats.org/officeDocument/2006/relationships/image" Target="../media/image53.jpeg"/><Relationship Id="rId1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1333426" y="2004163"/>
            <a:ext cx="5488759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189757" y="2996952"/>
            <a:ext cx="5328591" cy="2656419"/>
            <a:chOff x="554184" y="4159641"/>
            <a:chExt cx="6550635" cy="265711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84" t="4309" b="1"/>
            <a:stretch/>
          </p:blipFill>
          <p:spPr>
            <a:xfrm>
              <a:off x="3144734" y="5869858"/>
              <a:ext cx="2520569" cy="437492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011994" y="4159641"/>
              <a:ext cx="6092825" cy="126188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endParaRPr lang="en-US" sz="3799" kern="0" dirty="0">
                <a:latin typeface="Century Gothic" panose="020B0502020202020204" pitchFamily="34" charset="0"/>
                <a:cs typeface="Consolas" panose="020B0609020204030204" pitchFamily="49" charset="0"/>
              </a:endParaRPr>
            </a:p>
            <a:p>
              <a:pPr algn="ctr"/>
              <a:r>
                <a:rPr lang="en-US" sz="3799" b="1" kern="0" dirty="0">
                  <a:solidFill>
                    <a:srgbClr val="295429"/>
                  </a:solidFill>
                  <a:latin typeface="Century Gothic" panose="020B0502020202020204" pitchFamily="34" charset="0"/>
                  <a:cs typeface="Consolas" panose="020B0609020204030204" pitchFamily="49" charset="0"/>
                </a:rPr>
                <a:t>LEARN AND SEARCH</a:t>
              </a:r>
              <a:r>
                <a:rPr lang="ru-RU" sz="3799" b="1" kern="0" dirty="0">
                  <a:solidFill>
                    <a:srgbClr val="295429"/>
                  </a:solidFill>
                  <a:latin typeface="Century Gothic" panose="020B0502020202020204" pitchFamily="34" charset="0"/>
                  <a:cs typeface="Consolas" panose="020B0609020204030204" pitchFamily="49" charset="0"/>
                </a:rPr>
                <a:t> 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554184" y="6584120"/>
              <a:ext cx="1425517" cy="232632"/>
              <a:chOff x="531812" y="7186064"/>
              <a:chExt cx="1425517" cy="232632"/>
            </a:xfrm>
          </p:grpSpPr>
          <p:grpSp>
            <p:nvGrpSpPr>
              <p:cNvPr id="24" name="Google Shape;11056;p78"/>
              <p:cNvGrpSpPr/>
              <p:nvPr/>
            </p:nvGrpSpPr>
            <p:grpSpPr>
              <a:xfrm>
                <a:off x="1220638" y="7186064"/>
                <a:ext cx="228600" cy="228600"/>
                <a:chOff x="2964567" y="2571753"/>
                <a:chExt cx="417045" cy="417045"/>
              </a:xfrm>
              <a:solidFill>
                <a:schemeClr val="bg1"/>
              </a:solidFill>
            </p:grpSpPr>
            <p:sp>
              <p:nvSpPr>
                <p:cNvPr id="34" name="Google Shape;11057;p78"/>
                <p:cNvSpPr/>
                <p:nvPr/>
              </p:nvSpPr>
              <p:spPr>
                <a:xfrm>
                  <a:off x="2964567" y="2571753"/>
                  <a:ext cx="417045" cy="417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3" h="19983" extrusionOk="0">
                      <a:moveTo>
                        <a:pt x="9992" y="1170"/>
                      </a:moveTo>
                      <a:cubicBezTo>
                        <a:pt x="14855" y="1170"/>
                        <a:pt x="18812" y="4866"/>
                        <a:pt x="18812" y="9405"/>
                      </a:cubicBezTo>
                      <a:cubicBezTo>
                        <a:pt x="18812" y="13925"/>
                        <a:pt x="14855" y="17601"/>
                        <a:pt x="9992" y="17601"/>
                      </a:cubicBezTo>
                      <a:cubicBezTo>
                        <a:pt x="9111" y="17601"/>
                        <a:pt x="8240" y="17481"/>
                        <a:pt x="7407" y="17242"/>
                      </a:cubicBezTo>
                      <a:cubicBezTo>
                        <a:pt x="7354" y="17226"/>
                        <a:pt x="7299" y="17218"/>
                        <a:pt x="7245" y="17218"/>
                      </a:cubicBezTo>
                      <a:cubicBezTo>
                        <a:pt x="7153" y="17218"/>
                        <a:pt x="7062" y="17240"/>
                        <a:pt x="6979" y="17282"/>
                      </a:cubicBezTo>
                      <a:lnTo>
                        <a:pt x="4723" y="18439"/>
                      </a:lnTo>
                      <a:lnTo>
                        <a:pt x="4723" y="16262"/>
                      </a:lnTo>
                      <a:cubicBezTo>
                        <a:pt x="4723" y="16078"/>
                        <a:pt x="4637" y="15904"/>
                        <a:pt x="4490" y="15793"/>
                      </a:cubicBezTo>
                      <a:cubicBezTo>
                        <a:pt x="2381" y="14208"/>
                        <a:pt x="1171" y="11880"/>
                        <a:pt x="1171" y="9405"/>
                      </a:cubicBezTo>
                      <a:cubicBezTo>
                        <a:pt x="1171" y="4866"/>
                        <a:pt x="5129" y="1170"/>
                        <a:pt x="9992" y="1170"/>
                      </a:cubicBezTo>
                      <a:close/>
                      <a:moveTo>
                        <a:pt x="9992" y="1"/>
                      </a:moveTo>
                      <a:cubicBezTo>
                        <a:pt x="4575" y="1"/>
                        <a:pt x="0" y="4153"/>
                        <a:pt x="0" y="9407"/>
                      </a:cubicBezTo>
                      <a:cubicBezTo>
                        <a:pt x="0" y="12221"/>
                        <a:pt x="1359" y="14795"/>
                        <a:pt x="3552" y="16548"/>
                      </a:cubicBezTo>
                      <a:lnTo>
                        <a:pt x="3552" y="19396"/>
                      </a:lnTo>
                      <a:cubicBezTo>
                        <a:pt x="3552" y="19602"/>
                        <a:pt x="3659" y="19791"/>
                        <a:pt x="3832" y="19897"/>
                      </a:cubicBezTo>
                      <a:cubicBezTo>
                        <a:pt x="3925" y="19953"/>
                        <a:pt x="4031" y="19982"/>
                        <a:pt x="4138" y="19982"/>
                      </a:cubicBezTo>
                      <a:cubicBezTo>
                        <a:pt x="4229" y="19982"/>
                        <a:pt x="4320" y="19961"/>
                        <a:pt x="4405" y="19918"/>
                      </a:cubicBezTo>
                      <a:lnTo>
                        <a:pt x="7310" y="18429"/>
                      </a:lnTo>
                      <a:cubicBezTo>
                        <a:pt x="8180" y="18657"/>
                        <a:pt x="9081" y="18772"/>
                        <a:pt x="9992" y="18772"/>
                      </a:cubicBezTo>
                      <a:cubicBezTo>
                        <a:pt x="15500" y="18772"/>
                        <a:pt x="19983" y="14570"/>
                        <a:pt x="19983" y="9407"/>
                      </a:cubicBezTo>
                      <a:cubicBezTo>
                        <a:pt x="19983" y="4151"/>
                        <a:pt x="15405" y="1"/>
                        <a:pt x="999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01" tIns="91401" rIns="91401" bIns="91401" anchor="ctr" anchorCtr="0">
                  <a:noAutofit/>
                </a:bodyPr>
                <a:lstStyle/>
                <a:p>
                  <a:endParaRPr sz="2399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5" name="Google Shape;11058;p78"/>
                <p:cNvSpPr/>
                <p:nvPr/>
              </p:nvSpPr>
              <p:spPr>
                <a:xfrm>
                  <a:off x="3037776" y="2694716"/>
                  <a:ext cx="270641" cy="146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68" h="7026" extrusionOk="0">
                      <a:moveTo>
                        <a:pt x="5362" y="1463"/>
                      </a:moveTo>
                      <a:lnTo>
                        <a:pt x="7241" y="3341"/>
                      </a:lnTo>
                      <a:cubicBezTo>
                        <a:pt x="7353" y="3454"/>
                        <a:pt x="7503" y="3513"/>
                        <a:pt x="7655" y="3513"/>
                      </a:cubicBezTo>
                      <a:cubicBezTo>
                        <a:pt x="7744" y="3513"/>
                        <a:pt x="7833" y="3493"/>
                        <a:pt x="7917" y="3451"/>
                      </a:cubicBezTo>
                      <a:lnTo>
                        <a:pt x="10216" y="2303"/>
                      </a:lnTo>
                      <a:lnTo>
                        <a:pt x="7605" y="5565"/>
                      </a:lnTo>
                      <a:lnTo>
                        <a:pt x="5726" y="3685"/>
                      </a:lnTo>
                      <a:cubicBezTo>
                        <a:pt x="5614" y="3573"/>
                        <a:pt x="5463" y="3514"/>
                        <a:pt x="5311" y="3514"/>
                      </a:cubicBezTo>
                      <a:cubicBezTo>
                        <a:pt x="5223" y="3514"/>
                        <a:pt x="5133" y="3534"/>
                        <a:pt x="5051" y="3575"/>
                      </a:cubicBezTo>
                      <a:lnTo>
                        <a:pt x="2751" y="4725"/>
                      </a:lnTo>
                      <a:lnTo>
                        <a:pt x="2751" y="4725"/>
                      </a:lnTo>
                      <a:lnTo>
                        <a:pt x="5362" y="1463"/>
                      </a:lnTo>
                      <a:close/>
                      <a:moveTo>
                        <a:pt x="5312" y="1"/>
                      </a:moveTo>
                      <a:cubicBezTo>
                        <a:pt x="5302" y="1"/>
                        <a:pt x="5291" y="1"/>
                        <a:pt x="5281" y="2"/>
                      </a:cubicBezTo>
                      <a:cubicBezTo>
                        <a:pt x="5114" y="12"/>
                        <a:pt x="4959" y="92"/>
                        <a:pt x="4856" y="221"/>
                      </a:cubicBezTo>
                      <a:lnTo>
                        <a:pt x="172" y="6075"/>
                      </a:lnTo>
                      <a:cubicBezTo>
                        <a:pt x="0" y="6290"/>
                        <a:pt x="2" y="6595"/>
                        <a:pt x="174" y="6809"/>
                      </a:cubicBezTo>
                      <a:cubicBezTo>
                        <a:pt x="288" y="6950"/>
                        <a:pt x="457" y="7026"/>
                        <a:pt x="630" y="7026"/>
                      </a:cubicBezTo>
                      <a:cubicBezTo>
                        <a:pt x="719" y="7026"/>
                        <a:pt x="808" y="7006"/>
                        <a:pt x="892" y="6964"/>
                      </a:cubicBezTo>
                      <a:lnTo>
                        <a:pt x="5198" y="4811"/>
                      </a:lnTo>
                      <a:lnTo>
                        <a:pt x="7241" y="6855"/>
                      </a:lnTo>
                      <a:cubicBezTo>
                        <a:pt x="7349" y="6964"/>
                        <a:pt x="7496" y="7026"/>
                        <a:pt x="7650" y="7026"/>
                      </a:cubicBezTo>
                      <a:cubicBezTo>
                        <a:pt x="7662" y="7026"/>
                        <a:pt x="7674" y="7025"/>
                        <a:pt x="7687" y="7024"/>
                      </a:cubicBezTo>
                      <a:cubicBezTo>
                        <a:pt x="7853" y="7016"/>
                        <a:pt x="8007" y="6936"/>
                        <a:pt x="8111" y="6807"/>
                      </a:cubicBezTo>
                      <a:lnTo>
                        <a:pt x="12795" y="951"/>
                      </a:lnTo>
                      <a:cubicBezTo>
                        <a:pt x="12967" y="737"/>
                        <a:pt x="12965" y="431"/>
                        <a:pt x="12792" y="219"/>
                      </a:cubicBezTo>
                      <a:cubicBezTo>
                        <a:pt x="12679" y="78"/>
                        <a:pt x="12510" y="1"/>
                        <a:pt x="12337" y="1"/>
                      </a:cubicBezTo>
                      <a:cubicBezTo>
                        <a:pt x="12249" y="1"/>
                        <a:pt x="12159" y="21"/>
                        <a:pt x="12075" y="63"/>
                      </a:cubicBezTo>
                      <a:lnTo>
                        <a:pt x="7770" y="2216"/>
                      </a:lnTo>
                      <a:lnTo>
                        <a:pt x="5726" y="173"/>
                      </a:lnTo>
                      <a:cubicBezTo>
                        <a:pt x="5617" y="62"/>
                        <a:pt x="5467" y="1"/>
                        <a:pt x="531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01" tIns="91401" rIns="91401" bIns="91401" anchor="ctr" anchorCtr="0">
                  <a:noAutofit/>
                </a:bodyPr>
                <a:lstStyle/>
                <a:p>
                  <a:endParaRPr sz="2399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5" name="Google Shape;11072;p78"/>
              <p:cNvGrpSpPr/>
              <p:nvPr/>
            </p:nvGrpSpPr>
            <p:grpSpPr>
              <a:xfrm>
                <a:off x="875329" y="7190096"/>
                <a:ext cx="228600" cy="228600"/>
                <a:chOff x="812101" y="2571761"/>
                <a:chExt cx="417066" cy="417024"/>
              </a:xfrm>
              <a:solidFill>
                <a:schemeClr val="bg1"/>
              </a:solidFill>
            </p:grpSpPr>
            <p:sp>
              <p:nvSpPr>
                <p:cNvPr id="30" name="Google Shape;11073;p78"/>
                <p:cNvSpPr/>
                <p:nvPr/>
              </p:nvSpPr>
              <p:spPr>
                <a:xfrm>
                  <a:off x="935086" y="2694745"/>
                  <a:ext cx="171072" cy="171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7" h="8197" extrusionOk="0">
                      <a:moveTo>
                        <a:pt x="4099" y="1171"/>
                      </a:moveTo>
                      <a:cubicBezTo>
                        <a:pt x="5712" y="1171"/>
                        <a:pt x="7027" y="2484"/>
                        <a:pt x="7027" y="4097"/>
                      </a:cubicBezTo>
                      <a:cubicBezTo>
                        <a:pt x="7027" y="5712"/>
                        <a:pt x="5712" y="7025"/>
                        <a:pt x="4099" y="7025"/>
                      </a:cubicBezTo>
                      <a:cubicBezTo>
                        <a:pt x="2486" y="7025"/>
                        <a:pt x="1171" y="5712"/>
                        <a:pt x="1171" y="4097"/>
                      </a:cubicBezTo>
                      <a:cubicBezTo>
                        <a:pt x="1171" y="2484"/>
                        <a:pt x="2486" y="1171"/>
                        <a:pt x="4099" y="1171"/>
                      </a:cubicBezTo>
                      <a:close/>
                      <a:moveTo>
                        <a:pt x="4099" y="0"/>
                      </a:moveTo>
                      <a:cubicBezTo>
                        <a:pt x="1840" y="0"/>
                        <a:pt x="0" y="1838"/>
                        <a:pt x="0" y="4097"/>
                      </a:cubicBezTo>
                      <a:cubicBezTo>
                        <a:pt x="0" y="6358"/>
                        <a:pt x="1840" y="8196"/>
                        <a:pt x="4099" y="8196"/>
                      </a:cubicBezTo>
                      <a:cubicBezTo>
                        <a:pt x="6358" y="8196"/>
                        <a:pt x="8196" y="6358"/>
                        <a:pt x="8196" y="4097"/>
                      </a:cubicBezTo>
                      <a:cubicBezTo>
                        <a:pt x="8196" y="1838"/>
                        <a:pt x="6358" y="0"/>
                        <a:pt x="409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01" tIns="91401" rIns="91401" bIns="91401" anchor="ctr" anchorCtr="0">
                  <a:noAutofit/>
                </a:bodyPr>
                <a:lstStyle/>
                <a:p>
                  <a:endParaRPr sz="2399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1" name="Google Shape;11074;p78"/>
                <p:cNvSpPr/>
                <p:nvPr/>
              </p:nvSpPr>
              <p:spPr>
                <a:xfrm>
                  <a:off x="860977" y="2620616"/>
                  <a:ext cx="319311" cy="319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00" h="15299" extrusionOk="0">
                      <a:moveTo>
                        <a:pt x="12333" y="1171"/>
                      </a:moveTo>
                      <a:cubicBezTo>
                        <a:pt x="13306" y="1171"/>
                        <a:pt x="14128" y="1994"/>
                        <a:pt x="14128" y="2967"/>
                      </a:cubicBezTo>
                      <a:lnTo>
                        <a:pt x="14128" y="12334"/>
                      </a:lnTo>
                      <a:cubicBezTo>
                        <a:pt x="14128" y="13307"/>
                        <a:pt x="13306" y="14129"/>
                        <a:pt x="12333" y="14129"/>
                      </a:cubicBezTo>
                      <a:lnTo>
                        <a:pt x="2968" y="14129"/>
                      </a:lnTo>
                      <a:cubicBezTo>
                        <a:pt x="1993" y="14129"/>
                        <a:pt x="1172" y="13307"/>
                        <a:pt x="1172" y="12334"/>
                      </a:cubicBezTo>
                      <a:lnTo>
                        <a:pt x="1172" y="2967"/>
                      </a:lnTo>
                      <a:cubicBezTo>
                        <a:pt x="1172" y="1994"/>
                        <a:pt x="1993" y="1171"/>
                        <a:pt x="2968" y="1171"/>
                      </a:cubicBezTo>
                      <a:close/>
                      <a:moveTo>
                        <a:pt x="2968" y="0"/>
                      </a:moveTo>
                      <a:cubicBezTo>
                        <a:pt x="1351" y="0"/>
                        <a:pt x="1" y="1346"/>
                        <a:pt x="1" y="2967"/>
                      </a:cubicBezTo>
                      <a:lnTo>
                        <a:pt x="1" y="12334"/>
                      </a:lnTo>
                      <a:cubicBezTo>
                        <a:pt x="1" y="13952"/>
                        <a:pt x="1349" y="15299"/>
                        <a:pt x="2968" y="15299"/>
                      </a:cubicBezTo>
                      <a:lnTo>
                        <a:pt x="12333" y="15299"/>
                      </a:lnTo>
                      <a:cubicBezTo>
                        <a:pt x="13953" y="15299"/>
                        <a:pt x="15299" y="13951"/>
                        <a:pt x="15299" y="12334"/>
                      </a:cubicBezTo>
                      <a:lnTo>
                        <a:pt x="15299" y="2967"/>
                      </a:lnTo>
                      <a:cubicBezTo>
                        <a:pt x="15299" y="1345"/>
                        <a:pt x="13948" y="0"/>
                        <a:pt x="1233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01" tIns="91401" rIns="91401" bIns="91401" anchor="ctr" anchorCtr="0">
                  <a:noAutofit/>
                </a:bodyPr>
                <a:lstStyle/>
                <a:p>
                  <a:endParaRPr sz="2399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2" name="Google Shape;11075;p78"/>
                <p:cNvSpPr/>
                <p:nvPr/>
              </p:nvSpPr>
              <p:spPr>
                <a:xfrm>
                  <a:off x="812101" y="2571761"/>
                  <a:ext cx="417066" cy="417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4" h="19982" extrusionOk="0">
                      <a:moveTo>
                        <a:pt x="17056" y="1172"/>
                      </a:moveTo>
                      <a:cubicBezTo>
                        <a:pt x="18025" y="1172"/>
                        <a:pt x="18812" y="1959"/>
                        <a:pt x="18812" y="2927"/>
                      </a:cubicBezTo>
                      <a:lnTo>
                        <a:pt x="18812" y="17056"/>
                      </a:lnTo>
                      <a:cubicBezTo>
                        <a:pt x="18812" y="18023"/>
                        <a:pt x="18025" y="18811"/>
                        <a:pt x="17056" y="18811"/>
                      </a:cubicBezTo>
                      <a:lnTo>
                        <a:pt x="2928" y="18811"/>
                      </a:lnTo>
                      <a:cubicBezTo>
                        <a:pt x="1961" y="18811"/>
                        <a:pt x="1172" y="18023"/>
                        <a:pt x="1172" y="17056"/>
                      </a:cubicBezTo>
                      <a:lnTo>
                        <a:pt x="1172" y="2927"/>
                      </a:lnTo>
                      <a:cubicBezTo>
                        <a:pt x="1172" y="1959"/>
                        <a:pt x="1961" y="1172"/>
                        <a:pt x="2928" y="1172"/>
                      </a:cubicBezTo>
                      <a:close/>
                      <a:moveTo>
                        <a:pt x="2928" y="1"/>
                      </a:moveTo>
                      <a:cubicBezTo>
                        <a:pt x="1313" y="1"/>
                        <a:pt x="1" y="1313"/>
                        <a:pt x="1" y="2927"/>
                      </a:cubicBezTo>
                      <a:lnTo>
                        <a:pt x="1" y="17056"/>
                      </a:lnTo>
                      <a:cubicBezTo>
                        <a:pt x="1" y="18669"/>
                        <a:pt x="1313" y="19982"/>
                        <a:pt x="2928" y="19982"/>
                      </a:cubicBezTo>
                      <a:lnTo>
                        <a:pt x="17056" y="19982"/>
                      </a:lnTo>
                      <a:cubicBezTo>
                        <a:pt x="18669" y="19982"/>
                        <a:pt x="19984" y="18669"/>
                        <a:pt x="19984" y="17056"/>
                      </a:cubicBezTo>
                      <a:lnTo>
                        <a:pt x="19984" y="2927"/>
                      </a:lnTo>
                      <a:cubicBezTo>
                        <a:pt x="19984" y="1313"/>
                        <a:pt x="18669" y="1"/>
                        <a:pt x="1705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01" tIns="91401" rIns="91401" bIns="91401" anchor="ctr" anchorCtr="0">
                  <a:noAutofit/>
                </a:bodyPr>
                <a:lstStyle/>
                <a:p>
                  <a:endParaRPr sz="2399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3" name="Google Shape;11076;p78"/>
                <p:cNvSpPr/>
                <p:nvPr/>
              </p:nvSpPr>
              <p:spPr>
                <a:xfrm>
                  <a:off x="1081712" y="2670306"/>
                  <a:ext cx="48878" cy="48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2343" extrusionOk="0">
                      <a:moveTo>
                        <a:pt x="1170" y="0"/>
                      </a:moveTo>
                      <a:cubicBezTo>
                        <a:pt x="524" y="0"/>
                        <a:pt x="1" y="526"/>
                        <a:pt x="1" y="1171"/>
                      </a:cubicBezTo>
                      <a:cubicBezTo>
                        <a:pt x="1" y="1817"/>
                        <a:pt x="524" y="2342"/>
                        <a:pt x="1170" y="2342"/>
                      </a:cubicBezTo>
                      <a:cubicBezTo>
                        <a:pt x="1816" y="2342"/>
                        <a:pt x="2341" y="1817"/>
                        <a:pt x="2341" y="1171"/>
                      </a:cubicBezTo>
                      <a:cubicBezTo>
                        <a:pt x="2341" y="526"/>
                        <a:pt x="1816" y="0"/>
                        <a:pt x="117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01" tIns="91401" rIns="91401" bIns="91401" anchor="ctr" anchorCtr="0">
                  <a:noAutofit/>
                </a:bodyPr>
                <a:lstStyle/>
                <a:p>
                  <a:endParaRPr sz="2399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26" name="Google Shape;11071;p78"/>
              <p:cNvSpPr/>
              <p:nvPr/>
            </p:nvSpPr>
            <p:spPr>
              <a:xfrm>
                <a:off x="531812" y="7190089"/>
                <a:ext cx="22860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19982" extrusionOk="0">
                    <a:moveTo>
                      <a:pt x="14602" y="3500"/>
                    </a:moveTo>
                    <a:cubicBezTo>
                      <a:pt x="15137" y="3500"/>
                      <a:pt x="15682" y="3563"/>
                      <a:pt x="16247" y="3689"/>
                    </a:cubicBezTo>
                    <a:cubicBezTo>
                      <a:pt x="16179" y="4154"/>
                      <a:pt x="16095" y="4705"/>
                      <a:pt x="16033" y="5120"/>
                    </a:cubicBezTo>
                    <a:cubicBezTo>
                      <a:pt x="15810" y="5075"/>
                      <a:pt x="15484" y="5035"/>
                      <a:pt x="15150" y="5035"/>
                    </a:cubicBezTo>
                    <a:cubicBezTo>
                      <a:pt x="14968" y="5035"/>
                      <a:pt x="14783" y="5047"/>
                      <a:pt x="14611" y="5076"/>
                    </a:cubicBezTo>
                    <a:cubicBezTo>
                      <a:pt x="13536" y="5258"/>
                      <a:pt x="12918" y="5925"/>
                      <a:pt x="12918" y="6907"/>
                    </a:cubicBezTo>
                    <a:lnTo>
                      <a:pt x="12918" y="8819"/>
                    </a:lnTo>
                    <a:cubicBezTo>
                      <a:pt x="12918" y="9143"/>
                      <a:pt x="13180" y="9405"/>
                      <a:pt x="13504" y="9405"/>
                    </a:cubicBezTo>
                    <a:lnTo>
                      <a:pt x="15681" y="9405"/>
                    </a:lnTo>
                    <a:lnTo>
                      <a:pt x="15388" y="10576"/>
                    </a:lnTo>
                    <a:lnTo>
                      <a:pt x="13504" y="10576"/>
                    </a:lnTo>
                    <a:cubicBezTo>
                      <a:pt x="13180" y="10576"/>
                      <a:pt x="12918" y="10838"/>
                      <a:pt x="12918" y="11161"/>
                    </a:cubicBezTo>
                    <a:lnTo>
                      <a:pt x="12918" y="18811"/>
                    </a:lnTo>
                    <a:lnTo>
                      <a:pt x="11162" y="18811"/>
                    </a:lnTo>
                    <a:lnTo>
                      <a:pt x="11162" y="11161"/>
                    </a:lnTo>
                    <a:cubicBezTo>
                      <a:pt x="11162" y="10838"/>
                      <a:pt x="10900" y="10576"/>
                      <a:pt x="10576" y="10576"/>
                    </a:cubicBezTo>
                    <a:lnTo>
                      <a:pt x="9407" y="10576"/>
                    </a:lnTo>
                    <a:lnTo>
                      <a:pt x="9407" y="9405"/>
                    </a:lnTo>
                    <a:lnTo>
                      <a:pt x="10576" y="9405"/>
                    </a:lnTo>
                    <a:cubicBezTo>
                      <a:pt x="10900" y="9405"/>
                      <a:pt x="11162" y="9143"/>
                      <a:pt x="11162" y="8821"/>
                    </a:cubicBezTo>
                    <a:cubicBezTo>
                      <a:pt x="11162" y="7215"/>
                      <a:pt x="11162" y="6481"/>
                      <a:pt x="11162" y="6143"/>
                    </a:cubicBezTo>
                    <a:cubicBezTo>
                      <a:pt x="11162" y="5520"/>
                      <a:pt x="11163" y="4843"/>
                      <a:pt x="11770" y="4324"/>
                    </a:cubicBezTo>
                    <a:cubicBezTo>
                      <a:pt x="12234" y="3928"/>
                      <a:pt x="12823" y="3687"/>
                      <a:pt x="13628" y="3571"/>
                    </a:cubicBezTo>
                    <a:cubicBezTo>
                      <a:pt x="13950" y="3524"/>
                      <a:pt x="14274" y="3500"/>
                      <a:pt x="14602" y="3500"/>
                    </a:cubicBezTo>
                    <a:close/>
                    <a:moveTo>
                      <a:pt x="17017" y="1170"/>
                    </a:moveTo>
                    <a:cubicBezTo>
                      <a:pt x="17990" y="1170"/>
                      <a:pt x="18811" y="1975"/>
                      <a:pt x="18811" y="2927"/>
                    </a:cubicBezTo>
                    <a:lnTo>
                      <a:pt x="18811" y="17056"/>
                    </a:lnTo>
                    <a:cubicBezTo>
                      <a:pt x="18811" y="18023"/>
                      <a:pt x="18024" y="18811"/>
                      <a:pt x="17056" y="18811"/>
                    </a:cubicBezTo>
                    <a:lnTo>
                      <a:pt x="14089" y="18811"/>
                    </a:lnTo>
                    <a:lnTo>
                      <a:pt x="14089" y="11747"/>
                    </a:lnTo>
                    <a:lnTo>
                      <a:pt x="15846" y="11747"/>
                    </a:lnTo>
                    <a:cubicBezTo>
                      <a:pt x="16115" y="11747"/>
                      <a:pt x="16348" y="11565"/>
                      <a:pt x="16414" y="11305"/>
                    </a:cubicBezTo>
                    <a:lnTo>
                      <a:pt x="16999" y="8963"/>
                    </a:lnTo>
                    <a:cubicBezTo>
                      <a:pt x="17042" y="8787"/>
                      <a:pt x="17003" y="8602"/>
                      <a:pt x="16893" y="8460"/>
                    </a:cubicBezTo>
                    <a:cubicBezTo>
                      <a:pt x="16782" y="8317"/>
                      <a:pt x="16612" y="8235"/>
                      <a:pt x="16431" y="8235"/>
                    </a:cubicBezTo>
                    <a:lnTo>
                      <a:pt x="14089" y="8235"/>
                    </a:lnTo>
                    <a:lnTo>
                      <a:pt x="14089" y="6909"/>
                    </a:lnTo>
                    <a:cubicBezTo>
                      <a:pt x="14089" y="6638"/>
                      <a:pt x="14144" y="6343"/>
                      <a:pt x="14808" y="6229"/>
                    </a:cubicBezTo>
                    <a:cubicBezTo>
                      <a:pt x="14936" y="6208"/>
                      <a:pt x="15061" y="6199"/>
                      <a:pt x="15182" y="6199"/>
                    </a:cubicBezTo>
                    <a:cubicBezTo>
                      <a:pt x="15552" y="6199"/>
                      <a:pt x="15890" y="6283"/>
                      <a:pt x="16198" y="6360"/>
                    </a:cubicBezTo>
                    <a:cubicBezTo>
                      <a:pt x="16304" y="6387"/>
                      <a:pt x="16415" y="6421"/>
                      <a:pt x="16532" y="6421"/>
                    </a:cubicBezTo>
                    <a:cubicBezTo>
                      <a:pt x="16632" y="6421"/>
                      <a:pt x="16736" y="6396"/>
                      <a:pt x="16847" y="6321"/>
                    </a:cubicBezTo>
                    <a:cubicBezTo>
                      <a:pt x="16983" y="6229"/>
                      <a:pt x="17074" y="6084"/>
                      <a:pt x="17098" y="5923"/>
                    </a:cubicBezTo>
                    <a:cubicBezTo>
                      <a:pt x="17098" y="5923"/>
                      <a:pt x="17362" y="4156"/>
                      <a:pt x="17482" y="3339"/>
                    </a:cubicBezTo>
                    <a:cubicBezTo>
                      <a:pt x="17525" y="3049"/>
                      <a:pt x="17346" y="2769"/>
                      <a:pt x="17063" y="2690"/>
                    </a:cubicBezTo>
                    <a:cubicBezTo>
                      <a:pt x="16267" y="2463"/>
                      <a:pt x="15346" y="2343"/>
                      <a:pt x="14504" y="2343"/>
                    </a:cubicBezTo>
                    <a:cubicBezTo>
                      <a:pt x="14137" y="2343"/>
                      <a:pt x="13786" y="2365"/>
                      <a:pt x="13467" y="2412"/>
                    </a:cubicBezTo>
                    <a:cubicBezTo>
                      <a:pt x="12434" y="2562"/>
                      <a:pt x="11646" y="2888"/>
                      <a:pt x="11009" y="3434"/>
                    </a:cubicBezTo>
                    <a:cubicBezTo>
                      <a:pt x="10121" y="4193"/>
                      <a:pt x="10010" y="5168"/>
                      <a:pt x="9999" y="5833"/>
                    </a:cubicBezTo>
                    <a:cubicBezTo>
                      <a:pt x="9999" y="5847"/>
                      <a:pt x="9999" y="7029"/>
                      <a:pt x="9999" y="8235"/>
                    </a:cubicBezTo>
                    <a:lnTo>
                      <a:pt x="8821" y="8235"/>
                    </a:lnTo>
                    <a:cubicBezTo>
                      <a:pt x="8497" y="8235"/>
                      <a:pt x="8236" y="8497"/>
                      <a:pt x="8236" y="8819"/>
                    </a:cubicBezTo>
                    <a:lnTo>
                      <a:pt x="8236" y="11161"/>
                    </a:lnTo>
                    <a:cubicBezTo>
                      <a:pt x="8236" y="11485"/>
                      <a:pt x="8497" y="11747"/>
                      <a:pt x="8821" y="11747"/>
                    </a:cubicBezTo>
                    <a:lnTo>
                      <a:pt x="9991" y="11747"/>
                    </a:lnTo>
                    <a:lnTo>
                      <a:pt x="9991" y="18811"/>
                    </a:lnTo>
                    <a:lnTo>
                      <a:pt x="2927" y="18811"/>
                    </a:lnTo>
                    <a:cubicBezTo>
                      <a:pt x="1959" y="18811"/>
                      <a:pt x="1172" y="18023"/>
                      <a:pt x="1172" y="17054"/>
                    </a:cubicBezTo>
                    <a:lnTo>
                      <a:pt x="1172" y="2927"/>
                    </a:lnTo>
                    <a:cubicBezTo>
                      <a:pt x="1172" y="1959"/>
                      <a:pt x="1959" y="1170"/>
                      <a:pt x="2927" y="1170"/>
                    </a:cubicBezTo>
                    <a:close/>
                    <a:moveTo>
                      <a:pt x="2927" y="1"/>
                    </a:moveTo>
                    <a:cubicBezTo>
                      <a:pt x="1314" y="1"/>
                      <a:pt x="1" y="1313"/>
                      <a:pt x="1" y="2927"/>
                    </a:cubicBezTo>
                    <a:lnTo>
                      <a:pt x="1" y="17056"/>
                    </a:lnTo>
                    <a:cubicBezTo>
                      <a:pt x="1" y="18669"/>
                      <a:pt x="1314" y="19982"/>
                      <a:pt x="2927" y="19982"/>
                    </a:cubicBezTo>
                    <a:lnTo>
                      <a:pt x="17054" y="19982"/>
                    </a:lnTo>
                    <a:cubicBezTo>
                      <a:pt x="18669" y="19982"/>
                      <a:pt x="19982" y="18669"/>
                      <a:pt x="19982" y="17056"/>
                    </a:cubicBezTo>
                    <a:lnTo>
                      <a:pt x="19982" y="2927"/>
                    </a:lnTo>
                    <a:cubicBezTo>
                      <a:pt x="19982" y="2145"/>
                      <a:pt x="19669" y="1409"/>
                      <a:pt x="19101" y="853"/>
                    </a:cubicBezTo>
                    <a:cubicBezTo>
                      <a:pt x="18538" y="303"/>
                      <a:pt x="17797" y="1"/>
                      <a:pt x="1701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01" tIns="91401" rIns="91401" bIns="91401" anchor="ctr" anchorCtr="0">
                <a:noAutofit/>
              </a:bodyPr>
              <a:lstStyle/>
              <a:p>
                <a:endParaRPr sz="2399"/>
              </a:p>
            </p:txBody>
          </p:sp>
          <p:grpSp>
            <p:nvGrpSpPr>
              <p:cNvPr id="27" name="Google Shape;11059;p78"/>
              <p:cNvGrpSpPr/>
              <p:nvPr/>
            </p:nvGrpSpPr>
            <p:grpSpPr>
              <a:xfrm>
                <a:off x="1549938" y="7190096"/>
                <a:ext cx="407391" cy="228600"/>
                <a:chOff x="3476576" y="2633631"/>
                <a:chExt cx="417024" cy="293244"/>
              </a:xfrm>
              <a:solidFill>
                <a:schemeClr val="bg1"/>
              </a:solidFill>
            </p:grpSpPr>
            <p:sp>
              <p:nvSpPr>
                <p:cNvPr id="28" name="Google Shape;11060;p78"/>
                <p:cNvSpPr/>
                <p:nvPr/>
              </p:nvSpPr>
              <p:spPr>
                <a:xfrm>
                  <a:off x="3476576" y="2633631"/>
                  <a:ext cx="417024" cy="293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14051" extrusionOk="0">
                      <a:moveTo>
                        <a:pt x="17056" y="1172"/>
                      </a:moveTo>
                      <a:cubicBezTo>
                        <a:pt x="18023" y="1172"/>
                        <a:pt x="18811" y="1961"/>
                        <a:pt x="18811" y="2929"/>
                      </a:cubicBezTo>
                      <a:lnTo>
                        <a:pt x="18811" y="11124"/>
                      </a:lnTo>
                      <a:cubicBezTo>
                        <a:pt x="18811" y="12092"/>
                        <a:pt x="18023" y="12881"/>
                        <a:pt x="17056" y="12881"/>
                      </a:cubicBezTo>
                      <a:lnTo>
                        <a:pt x="2927" y="12881"/>
                      </a:lnTo>
                      <a:cubicBezTo>
                        <a:pt x="1959" y="12881"/>
                        <a:pt x="1172" y="12092"/>
                        <a:pt x="1172" y="11124"/>
                      </a:cubicBezTo>
                      <a:lnTo>
                        <a:pt x="1172" y="2929"/>
                      </a:lnTo>
                      <a:cubicBezTo>
                        <a:pt x="1172" y="1961"/>
                        <a:pt x="1959" y="1172"/>
                        <a:pt x="2927" y="1172"/>
                      </a:cubicBezTo>
                      <a:close/>
                      <a:moveTo>
                        <a:pt x="2927" y="1"/>
                      </a:moveTo>
                      <a:cubicBezTo>
                        <a:pt x="1313" y="1"/>
                        <a:pt x="1" y="1315"/>
                        <a:pt x="1" y="2929"/>
                      </a:cubicBezTo>
                      <a:lnTo>
                        <a:pt x="1" y="11124"/>
                      </a:lnTo>
                      <a:cubicBezTo>
                        <a:pt x="1" y="12738"/>
                        <a:pt x="1313" y="14050"/>
                        <a:pt x="2927" y="14050"/>
                      </a:cubicBezTo>
                      <a:lnTo>
                        <a:pt x="17056" y="14050"/>
                      </a:lnTo>
                      <a:cubicBezTo>
                        <a:pt x="18669" y="14050"/>
                        <a:pt x="19982" y="12738"/>
                        <a:pt x="19982" y="11124"/>
                      </a:cubicBezTo>
                      <a:lnTo>
                        <a:pt x="19982" y="2929"/>
                      </a:lnTo>
                      <a:cubicBezTo>
                        <a:pt x="19982" y="1315"/>
                        <a:pt x="18669" y="1"/>
                        <a:pt x="1705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01" tIns="91401" rIns="91401" bIns="91401" anchor="ctr" anchorCtr="0">
                  <a:noAutofit/>
                </a:bodyPr>
                <a:lstStyle/>
                <a:p>
                  <a:endParaRPr sz="2399"/>
                </a:p>
              </p:txBody>
            </p:sp>
            <p:sp>
              <p:nvSpPr>
                <p:cNvPr id="29" name="Google Shape;11061;p78"/>
                <p:cNvSpPr/>
                <p:nvPr/>
              </p:nvSpPr>
              <p:spPr>
                <a:xfrm>
                  <a:off x="3636206" y="2706945"/>
                  <a:ext cx="122194" cy="146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5" h="7026" extrusionOk="0">
                      <a:moveTo>
                        <a:pt x="1172" y="1643"/>
                      </a:moveTo>
                      <a:lnTo>
                        <a:pt x="4165" y="3514"/>
                      </a:lnTo>
                      <a:lnTo>
                        <a:pt x="1172" y="5384"/>
                      </a:lnTo>
                      <a:lnTo>
                        <a:pt x="1172" y="1643"/>
                      </a:lnTo>
                      <a:close/>
                      <a:moveTo>
                        <a:pt x="586" y="0"/>
                      </a:moveTo>
                      <a:cubicBezTo>
                        <a:pt x="489" y="0"/>
                        <a:pt x="391" y="25"/>
                        <a:pt x="302" y="74"/>
                      </a:cubicBezTo>
                      <a:cubicBezTo>
                        <a:pt x="116" y="178"/>
                        <a:pt x="1" y="373"/>
                        <a:pt x="1" y="587"/>
                      </a:cubicBezTo>
                      <a:lnTo>
                        <a:pt x="1" y="6440"/>
                      </a:lnTo>
                      <a:cubicBezTo>
                        <a:pt x="1" y="6653"/>
                        <a:pt x="116" y="6849"/>
                        <a:pt x="302" y="6953"/>
                      </a:cubicBezTo>
                      <a:cubicBezTo>
                        <a:pt x="389" y="7001"/>
                        <a:pt x="487" y="7026"/>
                        <a:pt x="585" y="7026"/>
                      </a:cubicBezTo>
                      <a:cubicBezTo>
                        <a:pt x="693" y="7026"/>
                        <a:pt x="801" y="6997"/>
                        <a:pt x="896" y="6937"/>
                      </a:cubicBezTo>
                      <a:lnTo>
                        <a:pt x="5580" y="4010"/>
                      </a:lnTo>
                      <a:cubicBezTo>
                        <a:pt x="5750" y="3903"/>
                        <a:pt x="5854" y="3714"/>
                        <a:pt x="5854" y="3513"/>
                      </a:cubicBezTo>
                      <a:cubicBezTo>
                        <a:pt x="5854" y="3311"/>
                        <a:pt x="5750" y="3123"/>
                        <a:pt x="5580" y="3017"/>
                      </a:cubicBezTo>
                      <a:lnTo>
                        <a:pt x="896" y="90"/>
                      </a:lnTo>
                      <a:cubicBezTo>
                        <a:pt x="801" y="30"/>
                        <a:pt x="694" y="0"/>
                        <a:pt x="58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01" tIns="91401" rIns="91401" bIns="91401" anchor="ctr" anchorCtr="0">
                  <a:noAutofit/>
                </a:bodyPr>
                <a:lstStyle/>
                <a:p>
                  <a:endParaRPr sz="2399"/>
                </a:p>
              </p:txBody>
            </p:sp>
          </p:grpSp>
        </p:grpSp>
        <p:cxnSp>
          <p:nvCxnSpPr>
            <p:cNvPr id="39" name="Straight Connector 38"/>
            <p:cNvCxnSpPr/>
            <p:nvPr/>
          </p:nvCxnSpPr>
          <p:spPr>
            <a:xfrm>
              <a:off x="2638028" y="4509120"/>
              <a:ext cx="2614213" cy="0"/>
            </a:xfrm>
            <a:prstGeom prst="line">
              <a:avLst/>
            </a:prstGeom>
            <a:ln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688111" y="5661248"/>
              <a:ext cx="2614213" cy="0"/>
            </a:xfrm>
            <a:prstGeom prst="line">
              <a:avLst/>
            </a:prstGeom>
            <a:ln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187" y="5905078"/>
              <a:ext cx="776273" cy="36000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116632"/>
            <a:ext cx="4680520" cy="1878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704" y="4653136"/>
            <a:ext cx="664292" cy="484507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586" y="6477000"/>
            <a:ext cx="12188826" cy="391923"/>
            <a:chOff x="1586" y="7113108"/>
            <a:chExt cx="12188826" cy="391923"/>
          </a:xfrm>
        </p:grpSpPr>
        <p:sp>
          <p:nvSpPr>
            <p:cNvPr id="37" name="Rectangle 36"/>
            <p:cNvSpPr/>
            <p:nvPr/>
          </p:nvSpPr>
          <p:spPr>
            <a:xfrm>
              <a:off x="1586" y="7113108"/>
              <a:ext cx="12188826" cy="39192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970977" y="7129029"/>
              <a:ext cx="10217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VarnaFreeUniversity</a:t>
              </a:r>
              <a:r>
                <a:rPr lang="en-US" sz="1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	</a:t>
              </a:r>
              <a:r>
                <a:rPr lang="en-US" sz="18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				www.vfu.bg</a:t>
              </a:r>
              <a:r>
                <a:rPr lang="bg-BG" sz="18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	</a:t>
              </a:r>
              <a:endParaRPr lang="en-US" sz="1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43" name="Google Shape;11056;p78"/>
            <p:cNvGrpSpPr/>
            <p:nvPr/>
          </p:nvGrpSpPr>
          <p:grpSpPr>
            <a:xfrm>
              <a:off x="1220638" y="7186064"/>
              <a:ext cx="228600" cy="228600"/>
              <a:chOff x="2964567" y="2571753"/>
              <a:chExt cx="417045" cy="417045"/>
            </a:xfrm>
            <a:solidFill>
              <a:schemeClr val="bg1"/>
            </a:solidFill>
          </p:grpSpPr>
          <p:sp>
            <p:nvSpPr>
              <p:cNvPr id="53" name="Google Shape;11057;p78"/>
              <p:cNvSpPr/>
              <p:nvPr/>
            </p:nvSpPr>
            <p:spPr>
              <a:xfrm>
                <a:off x="2964567" y="2571753"/>
                <a:ext cx="417045" cy="417045"/>
              </a:xfrm>
              <a:custGeom>
                <a:avLst/>
                <a:gdLst/>
                <a:ahLst/>
                <a:cxnLst/>
                <a:rect l="l" t="t" r="r" b="b"/>
                <a:pathLst>
                  <a:path w="19983" h="19983" extrusionOk="0">
                    <a:moveTo>
                      <a:pt x="9992" y="1170"/>
                    </a:moveTo>
                    <a:cubicBezTo>
                      <a:pt x="14855" y="1170"/>
                      <a:pt x="18812" y="4866"/>
                      <a:pt x="18812" y="9405"/>
                    </a:cubicBezTo>
                    <a:cubicBezTo>
                      <a:pt x="18812" y="13925"/>
                      <a:pt x="14855" y="17601"/>
                      <a:pt x="9992" y="17601"/>
                    </a:cubicBezTo>
                    <a:cubicBezTo>
                      <a:pt x="9111" y="17601"/>
                      <a:pt x="8240" y="17481"/>
                      <a:pt x="7407" y="17242"/>
                    </a:cubicBezTo>
                    <a:cubicBezTo>
                      <a:pt x="7354" y="17226"/>
                      <a:pt x="7299" y="17218"/>
                      <a:pt x="7245" y="17218"/>
                    </a:cubicBezTo>
                    <a:cubicBezTo>
                      <a:pt x="7153" y="17218"/>
                      <a:pt x="7062" y="17240"/>
                      <a:pt x="6979" y="17282"/>
                    </a:cubicBezTo>
                    <a:lnTo>
                      <a:pt x="4723" y="18439"/>
                    </a:lnTo>
                    <a:lnTo>
                      <a:pt x="4723" y="16262"/>
                    </a:lnTo>
                    <a:cubicBezTo>
                      <a:pt x="4723" y="16078"/>
                      <a:pt x="4637" y="15904"/>
                      <a:pt x="4490" y="15793"/>
                    </a:cubicBezTo>
                    <a:cubicBezTo>
                      <a:pt x="2381" y="14208"/>
                      <a:pt x="1171" y="11880"/>
                      <a:pt x="1171" y="9405"/>
                    </a:cubicBezTo>
                    <a:cubicBezTo>
                      <a:pt x="1171" y="4866"/>
                      <a:pt x="5129" y="1170"/>
                      <a:pt x="9992" y="1170"/>
                    </a:cubicBezTo>
                    <a:close/>
                    <a:moveTo>
                      <a:pt x="9992" y="1"/>
                    </a:moveTo>
                    <a:cubicBezTo>
                      <a:pt x="4575" y="1"/>
                      <a:pt x="0" y="4153"/>
                      <a:pt x="0" y="9407"/>
                    </a:cubicBezTo>
                    <a:cubicBezTo>
                      <a:pt x="0" y="12221"/>
                      <a:pt x="1359" y="14795"/>
                      <a:pt x="3552" y="16548"/>
                    </a:cubicBezTo>
                    <a:lnTo>
                      <a:pt x="3552" y="19396"/>
                    </a:lnTo>
                    <a:cubicBezTo>
                      <a:pt x="3552" y="19602"/>
                      <a:pt x="3659" y="19791"/>
                      <a:pt x="3832" y="19897"/>
                    </a:cubicBezTo>
                    <a:cubicBezTo>
                      <a:pt x="3925" y="19953"/>
                      <a:pt x="4031" y="19982"/>
                      <a:pt x="4138" y="19982"/>
                    </a:cubicBezTo>
                    <a:cubicBezTo>
                      <a:pt x="4229" y="19982"/>
                      <a:pt x="4320" y="19961"/>
                      <a:pt x="4405" y="19918"/>
                    </a:cubicBezTo>
                    <a:lnTo>
                      <a:pt x="7310" y="18429"/>
                    </a:lnTo>
                    <a:cubicBezTo>
                      <a:pt x="8180" y="18657"/>
                      <a:pt x="9081" y="18772"/>
                      <a:pt x="9992" y="18772"/>
                    </a:cubicBezTo>
                    <a:cubicBezTo>
                      <a:pt x="15500" y="18772"/>
                      <a:pt x="19983" y="14570"/>
                      <a:pt x="19983" y="9407"/>
                    </a:cubicBezTo>
                    <a:cubicBezTo>
                      <a:pt x="19983" y="4151"/>
                      <a:pt x="15405" y="1"/>
                      <a:pt x="999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54" name="Google Shape;11058;p78"/>
              <p:cNvSpPr/>
              <p:nvPr/>
            </p:nvSpPr>
            <p:spPr>
              <a:xfrm>
                <a:off x="3037776" y="2694716"/>
                <a:ext cx="270641" cy="146633"/>
              </a:xfrm>
              <a:custGeom>
                <a:avLst/>
                <a:gdLst/>
                <a:ahLst/>
                <a:cxnLst/>
                <a:rect l="l" t="t" r="r" b="b"/>
                <a:pathLst>
                  <a:path w="12968" h="7026" extrusionOk="0">
                    <a:moveTo>
                      <a:pt x="5362" y="1463"/>
                    </a:moveTo>
                    <a:lnTo>
                      <a:pt x="7241" y="3341"/>
                    </a:lnTo>
                    <a:cubicBezTo>
                      <a:pt x="7353" y="3454"/>
                      <a:pt x="7503" y="3513"/>
                      <a:pt x="7655" y="3513"/>
                    </a:cubicBezTo>
                    <a:cubicBezTo>
                      <a:pt x="7744" y="3513"/>
                      <a:pt x="7833" y="3493"/>
                      <a:pt x="7917" y="3451"/>
                    </a:cubicBezTo>
                    <a:lnTo>
                      <a:pt x="10216" y="2303"/>
                    </a:lnTo>
                    <a:lnTo>
                      <a:pt x="7605" y="5565"/>
                    </a:lnTo>
                    <a:lnTo>
                      <a:pt x="5726" y="3685"/>
                    </a:lnTo>
                    <a:cubicBezTo>
                      <a:pt x="5614" y="3573"/>
                      <a:pt x="5463" y="3514"/>
                      <a:pt x="5311" y="3514"/>
                    </a:cubicBezTo>
                    <a:cubicBezTo>
                      <a:pt x="5223" y="3514"/>
                      <a:pt x="5133" y="3534"/>
                      <a:pt x="5051" y="3575"/>
                    </a:cubicBezTo>
                    <a:lnTo>
                      <a:pt x="2751" y="4725"/>
                    </a:lnTo>
                    <a:lnTo>
                      <a:pt x="2751" y="4725"/>
                    </a:lnTo>
                    <a:lnTo>
                      <a:pt x="5362" y="1463"/>
                    </a:lnTo>
                    <a:close/>
                    <a:moveTo>
                      <a:pt x="5312" y="1"/>
                    </a:moveTo>
                    <a:cubicBezTo>
                      <a:pt x="5302" y="1"/>
                      <a:pt x="5291" y="1"/>
                      <a:pt x="5281" y="2"/>
                    </a:cubicBezTo>
                    <a:cubicBezTo>
                      <a:pt x="5114" y="12"/>
                      <a:pt x="4959" y="92"/>
                      <a:pt x="4856" y="221"/>
                    </a:cubicBezTo>
                    <a:lnTo>
                      <a:pt x="172" y="6075"/>
                    </a:lnTo>
                    <a:cubicBezTo>
                      <a:pt x="0" y="6290"/>
                      <a:pt x="2" y="6595"/>
                      <a:pt x="174" y="6809"/>
                    </a:cubicBezTo>
                    <a:cubicBezTo>
                      <a:pt x="288" y="6950"/>
                      <a:pt x="457" y="7026"/>
                      <a:pt x="630" y="7026"/>
                    </a:cubicBezTo>
                    <a:cubicBezTo>
                      <a:pt x="719" y="7026"/>
                      <a:pt x="808" y="7006"/>
                      <a:pt x="892" y="6964"/>
                    </a:cubicBezTo>
                    <a:lnTo>
                      <a:pt x="5198" y="4811"/>
                    </a:lnTo>
                    <a:lnTo>
                      <a:pt x="7241" y="6855"/>
                    </a:lnTo>
                    <a:cubicBezTo>
                      <a:pt x="7349" y="6964"/>
                      <a:pt x="7496" y="7026"/>
                      <a:pt x="7650" y="7026"/>
                    </a:cubicBezTo>
                    <a:cubicBezTo>
                      <a:pt x="7662" y="7026"/>
                      <a:pt x="7674" y="7025"/>
                      <a:pt x="7687" y="7024"/>
                    </a:cubicBezTo>
                    <a:cubicBezTo>
                      <a:pt x="7853" y="7016"/>
                      <a:pt x="8007" y="6936"/>
                      <a:pt x="8111" y="6807"/>
                    </a:cubicBezTo>
                    <a:lnTo>
                      <a:pt x="12795" y="951"/>
                    </a:lnTo>
                    <a:cubicBezTo>
                      <a:pt x="12967" y="737"/>
                      <a:pt x="12965" y="431"/>
                      <a:pt x="12792" y="219"/>
                    </a:cubicBezTo>
                    <a:cubicBezTo>
                      <a:pt x="12679" y="78"/>
                      <a:pt x="12510" y="1"/>
                      <a:pt x="12337" y="1"/>
                    </a:cubicBezTo>
                    <a:cubicBezTo>
                      <a:pt x="12249" y="1"/>
                      <a:pt x="12159" y="21"/>
                      <a:pt x="12075" y="63"/>
                    </a:cubicBezTo>
                    <a:lnTo>
                      <a:pt x="7770" y="2216"/>
                    </a:lnTo>
                    <a:lnTo>
                      <a:pt x="5726" y="173"/>
                    </a:lnTo>
                    <a:cubicBezTo>
                      <a:pt x="5617" y="62"/>
                      <a:pt x="5467" y="1"/>
                      <a:pt x="531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4" name="Google Shape;11072;p78"/>
            <p:cNvGrpSpPr/>
            <p:nvPr/>
          </p:nvGrpSpPr>
          <p:grpSpPr>
            <a:xfrm>
              <a:off x="875329" y="7190096"/>
              <a:ext cx="228600" cy="228600"/>
              <a:chOff x="812101" y="2571761"/>
              <a:chExt cx="417066" cy="417024"/>
            </a:xfrm>
            <a:solidFill>
              <a:schemeClr val="bg1"/>
            </a:solidFill>
          </p:grpSpPr>
          <p:sp>
            <p:nvSpPr>
              <p:cNvPr id="49" name="Google Shape;11073;p78"/>
              <p:cNvSpPr/>
              <p:nvPr/>
            </p:nvSpPr>
            <p:spPr>
              <a:xfrm>
                <a:off x="935086" y="2694745"/>
                <a:ext cx="171072" cy="171071"/>
              </a:xfrm>
              <a:custGeom>
                <a:avLst/>
                <a:gdLst/>
                <a:ahLst/>
                <a:cxnLst/>
                <a:rect l="l" t="t" r="r" b="b"/>
                <a:pathLst>
                  <a:path w="8197" h="8197" extrusionOk="0">
                    <a:moveTo>
                      <a:pt x="4099" y="1171"/>
                    </a:moveTo>
                    <a:cubicBezTo>
                      <a:pt x="5712" y="1171"/>
                      <a:pt x="7027" y="2484"/>
                      <a:pt x="7027" y="4097"/>
                    </a:cubicBezTo>
                    <a:cubicBezTo>
                      <a:pt x="7027" y="5712"/>
                      <a:pt x="5712" y="7025"/>
                      <a:pt x="4099" y="7025"/>
                    </a:cubicBezTo>
                    <a:cubicBezTo>
                      <a:pt x="2486" y="7025"/>
                      <a:pt x="1171" y="5712"/>
                      <a:pt x="1171" y="4097"/>
                    </a:cubicBezTo>
                    <a:cubicBezTo>
                      <a:pt x="1171" y="2484"/>
                      <a:pt x="2486" y="1171"/>
                      <a:pt x="4099" y="1171"/>
                    </a:cubicBezTo>
                    <a:close/>
                    <a:moveTo>
                      <a:pt x="4099" y="0"/>
                    </a:moveTo>
                    <a:cubicBezTo>
                      <a:pt x="1840" y="0"/>
                      <a:pt x="0" y="1838"/>
                      <a:pt x="0" y="4097"/>
                    </a:cubicBezTo>
                    <a:cubicBezTo>
                      <a:pt x="0" y="6358"/>
                      <a:pt x="1840" y="8196"/>
                      <a:pt x="4099" y="8196"/>
                    </a:cubicBezTo>
                    <a:cubicBezTo>
                      <a:pt x="6358" y="8196"/>
                      <a:pt x="8196" y="6358"/>
                      <a:pt x="8196" y="4097"/>
                    </a:cubicBezTo>
                    <a:cubicBezTo>
                      <a:pt x="8196" y="1838"/>
                      <a:pt x="6358" y="0"/>
                      <a:pt x="40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50" name="Google Shape;11074;p78"/>
              <p:cNvSpPr/>
              <p:nvPr/>
            </p:nvSpPr>
            <p:spPr>
              <a:xfrm>
                <a:off x="860977" y="2620616"/>
                <a:ext cx="319311" cy="319290"/>
              </a:xfrm>
              <a:custGeom>
                <a:avLst/>
                <a:gdLst/>
                <a:ahLst/>
                <a:cxnLst/>
                <a:rect l="l" t="t" r="r" b="b"/>
                <a:pathLst>
                  <a:path w="15300" h="15299" extrusionOk="0">
                    <a:moveTo>
                      <a:pt x="12333" y="1171"/>
                    </a:moveTo>
                    <a:cubicBezTo>
                      <a:pt x="13306" y="1171"/>
                      <a:pt x="14128" y="1994"/>
                      <a:pt x="14128" y="2967"/>
                    </a:cubicBezTo>
                    <a:lnTo>
                      <a:pt x="14128" y="12334"/>
                    </a:lnTo>
                    <a:cubicBezTo>
                      <a:pt x="14128" y="13307"/>
                      <a:pt x="13306" y="14129"/>
                      <a:pt x="12333" y="14129"/>
                    </a:cubicBezTo>
                    <a:lnTo>
                      <a:pt x="2968" y="14129"/>
                    </a:lnTo>
                    <a:cubicBezTo>
                      <a:pt x="1993" y="14129"/>
                      <a:pt x="1172" y="13307"/>
                      <a:pt x="1172" y="12334"/>
                    </a:cubicBezTo>
                    <a:lnTo>
                      <a:pt x="1172" y="2967"/>
                    </a:lnTo>
                    <a:cubicBezTo>
                      <a:pt x="1172" y="1994"/>
                      <a:pt x="1993" y="1171"/>
                      <a:pt x="2968" y="1171"/>
                    </a:cubicBezTo>
                    <a:close/>
                    <a:moveTo>
                      <a:pt x="2968" y="0"/>
                    </a:moveTo>
                    <a:cubicBezTo>
                      <a:pt x="1351" y="0"/>
                      <a:pt x="1" y="1346"/>
                      <a:pt x="1" y="2967"/>
                    </a:cubicBezTo>
                    <a:lnTo>
                      <a:pt x="1" y="12334"/>
                    </a:lnTo>
                    <a:cubicBezTo>
                      <a:pt x="1" y="13952"/>
                      <a:pt x="1349" y="15299"/>
                      <a:pt x="2968" y="15299"/>
                    </a:cubicBezTo>
                    <a:lnTo>
                      <a:pt x="12333" y="15299"/>
                    </a:lnTo>
                    <a:cubicBezTo>
                      <a:pt x="13953" y="15299"/>
                      <a:pt x="15299" y="13951"/>
                      <a:pt x="15299" y="12334"/>
                    </a:cubicBezTo>
                    <a:lnTo>
                      <a:pt x="15299" y="2967"/>
                    </a:lnTo>
                    <a:cubicBezTo>
                      <a:pt x="15299" y="1345"/>
                      <a:pt x="13948" y="0"/>
                      <a:pt x="123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51" name="Google Shape;11075;p78"/>
              <p:cNvSpPr/>
              <p:nvPr/>
            </p:nvSpPr>
            <p:spPr>
              <a:xfrm>
                <a:off x="812101" y="2571761"/>
                <a:ext cx="417066" cy="417024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19982" extrusionOk="0">
                    <a:moveTo>
                      <a:pt x="17056" y="1172"/>
                    </a:moveTo>
                    <a:cubicBezTo>
                      <a:pt x="18025" y="1172"/>
                      <a:pt x="18812" y="1959"/>
                      <a:pt x="18812" y="2927"/>
                    </a:cubicBezTo>
                    <a:lnTo>
                      <a:pt x="18812" y="17056"/>
                    </a:lnTo>
                    <a:cubicBezTo>
                      <a:pt x="18812" y="18023"/>
                      <a:pt x="18025" y="18811"/>
                      <a:pt x="17056" y="18811"/>
                    </a:cubicBezTo>
                    <a:lnTo>
                      <a:pt x="2928" y="18811"/>
                    </a:lnTo>
                    <a:cubicBezTo>
                      <a:pt x="1961" y="18811"/>
                      <a:pt x="1172" y="18023"/>
                      <a:pt x="1172" y="17056"/>
                    </a:cubicBezTo>
                    <a:lnTo>
                      <a:pt x="1172" y="2927"/>
                    </a:lnTo>
                    <a:cubicBezTo>
                      <a:pt x="1172" y="1959"/>
                      <a:pt x="1961" y="1172"/>
                      <a:pt x="2928" y="1172"/>
                    </a:cubicBezTo>
                    <a:close/>
                    <a:moveTo>
                      <a:pt x="2928" y="1"/>
                    </a:moveTo>
                    <a:cubicBezTo>
                      <a:pt x="1313" y="1"/>
                      <a:pt x="1" y="1313"/>
                      <a:pt x="1" y="2927"/>
                    </a:cubicBezTo>
                    <a:lnTo>
                      <a:pt x="1" y="17056"/>
                    </a:lnTo>
                    <a:cubicBezTo>
                      <a:pt x="1" y="18669"/>
                      <a:pt x="1313" y="19982"/>
                      <a:pt x="2928" y="19982"/>
                    </a:cubicBezTo>
                    <a:lnTo>
                      <a:pt x="17056" y="19982"/>
                    </a:lnTo>
                    <a:cubicBezTo>
                      <a:pt x="18669" y="19982"/>
                      <a:pt x="19984" y="18669"/>
                      <a:pt x="19984" y="17056"/>
                    </a:cubicBezTo>
                    <a:lnTo>
                      <a:pt x="19984" y="2927"/>
                    </a:lnTo>
                    <a:cubicBezTo>
                      <a:pt x="19984" y="1313"/>
                      <a:pt x="18669" y="1"/>
                      <a:pt x="170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52" name="Google Shape;11076;p78"/>
              <p:cNvSpPr/>
              <p:nvPr/>
            </p:nvSpPr>
            <p:spPr>
              <a:xfrm>
                <a:off x="1081712" y="2670306"/>
                <a:ext cx="48878" cy="48898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2343" extrusionOk="0">
                    <a:moveTo>
                      <a:pt x="1170" y="0"/>
                    </a:moveTo>
                    <a:cubicBezTo>
                      <a:pt x="524" y="0"/>
                      <a:pt x="1" y="526"/>
                      <a:pt x="1" y="1171"/>
                    </a:cubicBezTo>
                    <a:cubicBezTo>
                      <a:pt x="1" y="1817"/>
                      <a:pt x="524" y="2342"/>
                      <a:pt x="1170" y="2342"/>
                    </a:cubicBezTo>
                    <a:cubicBezTo>
                      <a:pt x="1816" y="2342"/>
                      <a:pt x="2341" y="1817"/>
                      <a:pt x="2341" y="1171"/>
                    </a:cubicBezTo>
                    <a:cubicBezTo>
                      <a:pt x="2341" y="526"/>
                      <a:pt x="1816" y="0"/>
                      <a:pt x="117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45" name="Google Shape;11071;p78"/>
            <p:cNvSpPr/>
            <p:nvPr/>
          </p:nvSpPr>
          <p:spPr>
            <a:xfrm>
              <a:off x="531812" y="7190089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19982" h="19982" extrusionOk="0">
                  <a:moveTo>
                    <a:pt x="14602" y="3500"/>
                  </a:moveTo>
                  <a:cubicBezTo>
                    <a:pt x="15137" y="3500"/>
                    <a:pt x="15682" y="3563"/>
                    <a:pt x="16247" y="3689"/>
                  </a:cubicBezTo>
                  <a:cubicBezTo>
                    <a:pt x="16179" y="4154"/>
                    <a:pt x="16095" y="4705"/>
                    <a:pt x="16033" y="5120"/>
                  </a:cubicBezTo>
                  <a:cubicBezTo>
                    <a:pt x="15810" y="5075"/>
                    <a:pt x="15484" y="5035"/>
                    <a:pt x="15150" y="5035"/>
                  </a:cubicBezTo>
                  <a:cubicBezTo>
                    <a:pt x="14968" y="5035"/>
                    <a:pt x="14783" y="5047"/>
                    <a:pt x="14611" y="5076"/>
                  </a:cubicBezTo>
                  <a:cubicBezTo>
                    <a:pt x="13536" y="5258"/>
                    <a:pt x="12918" y="5925"/>
                    <a:pt x="12918" y="6907"/>
                  </a:cubicBezTo>
                  <a:lnTo>
                    <a:pt x="12918" y="8819"/>
                  </a:lnTo>
                  <a:cubicBezTo>
                    <a:pt x="12918" y="9143"/>
                    <a:pt x="13180" y="9405"/>
                    <a:pt x="13504" y="9405"/>
                  </a:cubicBezTo>
                  <a:lnTo>
                    <a:pt x="15681" y="9405"/>
                  </a:lnTo>
                  <a:lnTo>
                    <a:pt x="15388" y="10576"/>
                  </a:lnTo>
                  <a:lnTo>
                    <a:pt x="13504" y="10576"/>
                  </a:lnTo>
                  <a:cubicBezTo>
                    <a:pt x="13180" y="10576"/>
                    <a:pt x="12918" y="10838"/>
                    <a:pt x="12918" y="11161"/>
                  </a:cubicBezTo>
                  <a:lnTo>
                    <a:pt x="12918" y="18811"/>
                  </a:lnTo>
                  <a:lnTo>
                    <a:pt x="11162" y="18811"/>
                  </a:lnTo>
                  <a:lnTo>
                    <a:pt x="11162" y="11161"/>
                  </a:lnTo>
                  <a:cubicBezTo>
                    <a:pt x="11162" y="10838"/>
                    <a:pt x="10900" y="10576"/>
                    <a:pt x="10576" y="10576"/>
                  </a:cubicBezTo>
                  <a:lnTo>
                    <a:pt x="9407" y="10576"/>
                  </a:lnTo>
                  <a:lnTo>
                    <a:pt x="9407" y="9405"/>
                  </a:lnTo>
                  <a:lnTo>
                    <a:pt x="10576" y="9405"/>
                  </a:lnTo>
                  <a:cubicBezTo>
                    <a:pt x="10900" y="9405"/>
                    <a:pt x="11162" y="9143"/>
                    <a:pt x="11162" y="8821"/>
                  </a:cubicBezTo>
                  <a:cubicBezTo>
                    <a:pt x="11162" y="7215"/>
                    <a:pt x="11162" y="6481"/>
                    <a:pt x="11162" y="6143"/>
                  </a:cubicBezTo>
                  <a:cubicBezTo>
                    <a:pt x="11162" y="5520"/>
                    <a:pt x="11163" y="4843"/>
                    <a:pt x="11770" y="4324"/>
                  </a:cubicBezTo>
                  <a:cubicBezTo>
                    <a:pt x="12234" y="3928"/>
                    <a:pt x="12823" y="3687"/>
                    <a:pt x="13628" y="3571"/>
                  </a:cubicBezTo>
                  <a:cubicBezTo>
                    <a:pt x="13950" y="3524"/>
                    <a:pt x="14274" y="3500"/>
                    <a:pt x="14602" y="3500"/>
                  </a:cubicBezTo>
                  <a:close/>
                  <a:moveTo>
                    <a:pt x="17017" y="1170"/>
                  </a:moveTo>
                  <a:cubicBezTo>
                    <a:pt x="17990" y="1170"/>
                    <a:pt x="18811" y="1975"/>
                    <a:pt x="18811" y="2927"/>
                  </a:cubicBezTo>
                  <a:lnTo>
                    <a:pt x="18811" y="17056"/>
                  </a:lnTo>
                  <a:cubicBezTo>
                    <a:pt x="18811" y="18023"/>
                    <a:pt x="18024" y="18811"/>
                    <a:pt x="17056" y="18811"/>
                  </a:cubicBezTo>
                  <a:lnTo>
                    <a:pt x="14089" y="18811"/>
                  </a:lnTo>
                  <a:lnTo>
                    <a:pt x="14089" y="11747"/>
                  </a:lnTo>
                  <a:lnTo>
                    <a:pt x="15846" y="11747"/>
                  </a:lnTo>
                  <a:cubicBezTo>
                    <a:pt x="16115" y="11747"/>
                    <a:pt x="16348" y="11565"/>
                    <a:pt x="16414" y="11305"/>
                  </a:cubicBezTo>
                  <a:lnTo>
                    <a:pt x="16999" y="8963"/>
                  </a:lnTo>
                  <a:cubicBezTo>
                    <a:pt x="17042" y="8787"/>
                    <a:pt x="17003" y="8602"/>
                    <a:pt x="16893" y="8460"/>
                  </a:cubicBezTo>
                  <a:cubicBezTo>
                    <a:pt x="16782" y="8317"/>
                    <a:pt x="16612" y="8235"/>
                    <a:pt x="16431" y="8235"/>
                  </a:cubicBezTo>
                  <a:lnTo>
                    <a:pt x="14089" y="8235"/>
                  </a:lnTo>
                  <a:lnTo>
                    <a:pt x="14089" y="6909"/>
                  </a:lnTo>
                  <a:cubicBezTo>
                    <a:pt x="14089" y="6638"/>
                    <a:pt x="14144" y="6343"/>
                    <a:pt x="14808" y="6229"/>
                  </a:cubicBezTo>
                  <a:cubicBezTo>
                    <a:pt x="14936" y="6208"/>
                    <a:pt x="15061" y="6199"/>
                    <a:pt x="15182" y="6199"/>
                  </a:cubicBezTo>
                  <a:cubicBezTo>
                    <a:pt x="15552" y="6199"/>
                    <a:pt x="15890" y="6283"/>
                    <a:pt x="16198" y="6360"/>
                  </a:cubicBezTo>
                  <a:cubicBezTo>
                    <a:pt x="16304" y="6387"/>
                    <a:pt x="16415" y="6421"/>
                    <a:pt x="16532" y="6421"/>
                  </a:cubicBezTo>
                  <a:cubicBezTo>
                    <a:pt x="16632" y="6421"/>
                    <a:pt x="16736" y="6396"/>
                    <a:pt x="16847" y="6321"/>
                  </a:cubicBezTo>
                  <a:cubicBezTo>
                    <a:pt x="16983" y="6229"/>
                    <a:pt x="17074" y="6084"/>
                    <a:pt x="17098" y="5923"/>
                  </a:cubicBezTo>
                  <a:cubicBezTo>
                    <a:pt x="17098" y="5923"/>
                    <a:pt x="17362" y="4156"/>
                    <a:pt x="17482" y="3339"/>
                  </a:cubicBezTo>
                  <a:cubicBezTo>
                    <a:pt x="17525" y="3049"/>
                    <a:pt x="17346" y="2769"/>
                    <a:pt x="17063" y="2690"/>
                  </a:cubicBezTo>
                  <a:cubicBezTo>
                    <a:pt x="16267" y="2463"/>
                    <a:pt x="15346" y="2343"/>
                    <a:pt x="14504" y="2343"/>
                  </a:cubicBezTo>
                  <a:cubicBezTo>
                    <a:pt x="14137" y="2343"/>
                    <a:pt x="13786" y="2365"/>
                    <a:pt x="13467" y="2412"/>
                  </a:cubicBezTo>
                  <a:cubicBezTo>
                    <a:pt x="12434" y="2562"/>
                    <a:pt x="11646" y="2888"/>
                    <a:pt x="11009" y="3434"/>
                  </a:cubicBezTo>
                  <a:cubicBezTo>
                    <a:pt x="10121" y="4193"/>
                    <a:pt x="10010" y="5168"/>
                    <a:pt x="9999" y="5833"/>
                  </a:cubicBezTo>
                  <a:cubicBezTo>
                    <a:pt x="9999" y="5847"/>
                    <a:pt x="9999" y="7029"/>
                    <a:pt x="9999" y="8235"/>
                  </a:cubicBezTo>
                  <a:lnTo>
                    <a:pt x="8821" y="8235"/>
                  </a:lnTo>
                  <a:cubicBezTo>
                    <a:pt x="8497" y="8235"/>
                    <a:pt x="8236" y="8497"/>
                    <a:pt x="8236" y="8819"/>
                  </a:cubicBezTo>
                  <a:lnTo>
                    <a:pt x="8236" y="11161"/>
                  </a:lnTo>
                  <a:cubicBezTo>
                    <a:pt x="8236" y="11485"/>
                    <a:pt x="8497" y="11747"/>
                    <a:pt x="8821" y="11747"/>
                  </a:cubicBezTo>
                  <a:lnTo>
                    <a:pt x="9991" y="11747"/>
                  </a:lnTo>
                  <a:lnTo>
                    <a:pt x="9991" y="18811"/>
                  </a:lnTo>
                  <a:lnTo>
                    <a:pt x="2927" y="18811"/>
                  </a:lnTo>
                  <a:cubicBezTo>
                    <a:pt x="1959" y="18811"/>
                    <a:pt x="1172" y="18023"/>
                    <a:pt x="1172" y="17054"/>
                  </a:cubicBezTo>
                  <a:lnTo>
                    <a:pt x="1172" y="2927"/>
                  </a:lnTo>
                  <a:cubicBezTo>
                    <a:pt x="1172" y="1959"/>
                    <a:pt x="1959" y="1170"/>
                    <a:pt x="2927" y="1170"/>
                  </a:cubicBezTo>
                  <a:close/>
                  <a:moveTo>
                    <a:pt x="2927" y="1"/>
                  </a:moveTo>
                  <a:cubicBezTo>
                    <a:pt x="1314" y="1"/>
                    <a:pt x="1" y="1313"/>
                    <a:pt x="1" y="2927"/>
                  </a:cubicBezTo>
                  <a:lnTo>
                    <a:pt x="1" y="17056"/>
                  </a:lnTo>
                  <a:cubicBezTo>
                    <a:pt x="1" y="18669"/>
                    <a:pt x="1314" y="19982"/>
                    <a:pt x="2927" y="19982"/>
                  </a:cubicBezTo>
                  <a:lnTo>
                    <a:pt x="17054" y="19982"/>
                  </a:lnTo>
                  <a:cubicBezTo>
                    <a:pt x="18669" y="19982"/>
                    <a:pt x="19982" y="18669"/>
                    <a:pt x="19982" y="17056"/>
                  </a:cubicBezTo>
                  <a:lnTo>
                    <a:pt x="19982" y="2927"/>
                  </a:lnTo>
                  <a:cubicBezTo>
                    <a:pt x="19982" y="2145"/>
                    <a:pt x="19669" y="1409"/>
                    <a:pt x="19101" y="853"/>
                  </a:cubicBezTo>
                  <a:cubicBezTo>
                    <a:pt x="18538" y="303"/>
                    <a:pt x="17797" y="1"/>
                    <a:pt x="1701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" name="Google Shape;11059;p78"/>
            <p:cNvGrpSpPr/>
            <p:nvPr/>
          </p:nvGrpSpPr>
          <p:grpSpPr>
            <a:xfrm>
              <a:off x="1549938" y="7190096"/>
              <a:ext cx="407391" cy="228600"/>
              <a:chOff x="3476576" y="2633631"/>
              <a:chExt cx="417024" cy="293244"/>
            </a:xfrm>
            <a:solidFill>
              <a:schemeClr val="bg1"/>
            </a:solidFill>
          </p:grpSpPr>
          <p:sp>
            <p:nvSpPr>
              <p:cNvPr id="47" name="Google Shape;11060;p78"/>
              <p:cNvSpPr/>
              <p:nvPr/>
            </p:nvSpPr>
            <p:spPr>
              <a:xfrm>
                <a:off x="3476576" y="2633631"/>
                <a:ext cx="417024" cy="293244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14051" extrusionOk="0">
                    <a:moveTo>
                      <a:pt x="17056" y="1172"/>
                    </a:moveTo>
                    <a:cubicBezTo>
                      <a:pt x="18023" y="1172"/>
                      <a:pt x="18811" y="1961"/>
                      <a:pt x="18811" y="2929"/>
                    </a:cubicBezTo>
                    <a:lnTo>
                      <a:pt x="18811" y="11124"/>
                    </a:lnTo>
                    <a:cubicBezTo>
                      <a:pt x="18811" y="12092"/>
                      <a:pt x="18023" y="12881"/>
                      <a:pt x="17056" y="12881"/>
                    </a:cubicBezTo>
                    <a:lnTo>
                      <a:pt x="2927" y="12881"/>
                    </a:lnTo>
                    <a:cubicBezTo>
                      <a:pt x="1959" y="12881"/>
                      <a:pt x="1172" y="12092"/>
                      <a:pt x="1172" y="11124"/>
                    </a:cubicBezTo>
                    <a:lnTo>
                      <a:pt x="1172" y="2929"/>
                    </a:lnTo>
                    <a:cubicBezTo>
                      <a:pt x="1172" y="1961"/>
                      <a:pt x="1959" y="1172"/>
                      <a:pt x="2927" y="1172"/>
                    </a:cubicBezTo>
                    <a:close/>
                    <a:moveTo>
                      <a:pt x="2927" y="1"/>
                    </a:moveTo>
                    <a:cubicBezTo>
                      <a:pt x="1313" y="1"/>
                      <a:pt x="1" y="1315"/>
                      <a:pt x="1" y="2929"/>
                    </a:cubicBezTo>
                    <a:lnTo>
                      <a:pt x="1" y="11124"/>
                    </a:lnTo>
                    <a:cubicBezTo>
                      <a:pt x="1" y="12738"/>
                      <a:pt x="1313" y="14050"/>
                      <a:pt x="2927" y="14050"/>
                    </a:cubicBezTo>
                    <a:lnTo>
                      <a:pt x="17056" y="14050"/>
                    </a:lnTo>
                    <a:cubicBezTo>
                      <a:pt x="18669" y="14050"/>
                      <a:pt x="19982" y="12738"/>
                      <a:pt x="19982" y="11124"/>
                    </a:cubicBezTo>
                    <a:lnTo>
                      <a:pt x="19982" y="2929"/>
                    </a:lnTo>
                    <a:cubicBezTo>
                      <a:pt x="19982" y="1315"/>
                      <a:pt x="18669" y="1"/>
                      <a:pt x="170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1061;p78"/>
              <p:cNvSpPr/>
              <p:nvPr/>
            </p:nvSpPr>
            <p:spPr>
              <a:xfrm>
                <a:off x="3636206" y="2706945"/>
                <a:ext cx="122194" cy="146634"/>
              </a:xfrm>
              <a:custGeom>
                <a:avLst/>
                <a:gdLst/>
                <a:ahLst/>
                <a:cxnLst/>
                <a:rect l="l" t="t" r="r" b="b"/>
                <a:pathLst>
                  <a:path w="5855" h="7026" extrusionOk="0">
                    <a:moveTo>
                      <a:pt x="1172" y="1643"/>
                    </a:moveTo>
                    <a:lnTo>
                      <a:pt x="4165" y="3514"/>
                    </a:lnTo>
                    <a:lnTo>
                      <a:pt x="1172" y="5384"/>
                    </a:lnTo>
                    <a:lnTo>
                      <a:pt x="1172" y="1643"/>
                    </a:lnTo>
                    <a:close/>
                    <a:moveTo>
                      <a:pt x="586" y="0"/>
                    </a:moveTo>
                    <a:cubicBezTo>
                      <a:pt x="489" y="0"/>
                      <a:pt x="391" y="25"/>
                      <a:pt x="302" y="74"/>
                    </a:cubicBezTo>
                    <a:cubicBezTo>
                      <a:pt x="116" y="178"/>
                      <a:pt x="1" y="373"/>
                      <a:pt x="1" y="587"/>
                    </a:cubicBezTo>
                    <a:lnTo>
                      <a:pt x="1" y="6440"/>
                    </a:lnTo>
                    <a:cubicBezTo>
                      <a:pt x="1" y="6653"/>
                      <a:pt x="116" y="6849"/>
                      <a:pt x="302" y="6953"/>
                    </a:cubicBezTo>
                    <a:cubicBezTo>
                      <a:pt x="389" y="7001"/>
                      <a:pt x="487" y="7026"/>
                      <a:pt x="585" y="7026"/>
                    </a:cubicBezTo>
                    <a:cubicBezTo>
                      <a:pt x="693" y="7026"/>
                      <a:pt x="801" y="6997"/>
                      <a:pt x="896" y="6937"/>
                    </a:cubicBezTo>
                    <a:lnTo>
                      <a:pt x="5580" y="4010"/>
                    </a:lnTo>
                    <a:cubicBezTo>
                      <a:pt x="5750" y="3903"/>
                      <a:pt x="5854" y="3714"/>
                      <a:pt x="5854" y="3513"/>
                    </a:cubicBezTo>
                    <a:cubicBezTo>
                      <a:pt x="5854" y="3311"/>
                      <a:pt x="5750" y="3123"/>
                      <a:pt x="5580" y="3017"/>
                    </a:cubicBezTo>
                    <a:lnTo>
                      <a:pt x="896" y="90"/>
                    </a:lnTo>
                    <a:cubicBezTo>
                      <a:pt x="801" y="30"/>
                      <a:pt x="694" y="0"/>
                      <a:pt x="5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5662364" y="2170018"/>
            <a:ext cx="633670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dirty="0"/>
              <a:t>FINANCIAL LITERACY FOR THE ECONOMIC</a:t>
            </a:r>
            <a:endParaRPr lang="bg-BG" sz="2800" dirty="0"/>
          </a:p>
          <a:p>
            <a:pPr algn="ctr">
              <a:spcAft>
                <a:spcPts val="1200"/>
              </a:spcAft>
            </a:pPr>
            <a:r>
              <a:rPr lang="bg-BG" sz="2800" b="1" dirty="0"/>
              <a:t>DEVELOPMENT OF </a:t>
            </a:r>
            <a:r>
              <a:rPr lang="bg-BG" sz="2800" b="1" dirty="0" smtClean="0"/>
              <a:t>SOCIETY</a:t>
            </a:r>
            <a:endParaRPr lang="en-GB" sz="2800" b="1" dirty="0" smtClean="0"/>
          </a:p>
          <a:p>
            <a:pPr algn="ctr">
              <a:spcAft>
                <a:spcPts val="1200"/>
              </a:spcAft>
            </a:pPr>
            <a:r>
              <a:rPr lang="en-US" sz="2000" b="1" dirty="0" smtClean="0"/>
              <a:t>№2022-1-BG01-KA220-SCH-000087865</a:t>
            </a:r>
          </a:p>
          <a:p>
            <a:pPr algn="ctr">
              <a:spcAft>
                <a:spcPts val="1200"/>
              </a:spcAft>
            </a:pPr>
            <a:r>
              <a:rPr lang="en-US" sz="2000" b="1" dirty="0">
                <a:latin typeface="Monotype Corsiva" panose="03010101010201010101" pitchFamily="66" charset="0"/>
              </a:rPr>
              <a:t>Key Action 2: Cooperation among </a:t>
            </a:r>
            <a:r>
              <a:rPr lang="en-US" sz="2000" b="1" dirty="0" err="1">
                <a:latin typeface="Monotype Corsiva" panose="03010101010201010101" pitchFamily="66" charset="0"/>
              </a:rPr>
              <a:t>organisations</a:t>
            </a:r>
            <a:r>
              <a:rPr lang="en-US" sz="2000" b="1" dirty="0">
                <a:latin typeface="Monotype Corsiva" panose="03010101010201010101" pitchFamily="66" charset="0"/>
              </a:rPr>
              <a:t> and </a:t>
            </a:r>
            <a:r>
              <a:rPr lang="en-US" sz="2000" b="1" dirty="0" smtClean="0">
                <a:latin typeface="Monotype Corsiva" panose="03010101010201010101" pitchFamily="66" charset="0"/>
              </a:rPr>
              <a:t>institutions</a:t>
            </a:r>
          </a:p>
          <a:p>
            <a:pPr algn="ctr">
              <a:spcAft>
                <a:spcPts val="1200"/>
              </a:spcAft>
            </a:pPr>
            <a:r>
              <a:rPr lang="en-US" sz="2000" b="1" dirty="0">
                <a:latin typeface="Monotype Corsiva" panose="03010101010201010101" pitchFamily="66" charset="0"/>
              </a:rPr>
              <a:t>KA220-SCH - Cooperation partnerships in school education</a:t>
            </a:r>
            <a:endParaRPr lang="bg-BG" sz="2000" b="1" dirty="0">
              <a:latin typeface="Monotype Corsiva" panose="03010101010201010101" pitchFamily="66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4652" y="70734"/>
            <a:ext cx="3877392" cy="17740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0316" y="1180551"/>
            <a:ext cx="2736304" cy="6282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50396" y="5478323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Kick-off meeting in Varna, Bulgaria</a:t>
            </a:r>
            <a:br>
              <a:rPr lang="en-US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29th - 31th May 2023</a:t>
            </a:r>
            <a:endParaRPr lang="bg-BG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49796" y="5826750"/>
            <a:ext cx="2592288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sz="1600" b="1" i="1" dirty="0" err="1" smtClean="0">
                <a:solidFill>
                  <a:srgbClr val="17A933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Prof.</a:t>
            </a:r>
            <a:r>
              <a:rPr lang="en-GB" sz="1600" b="1" i="1" dirty="0" smtClean="0">
                <a:solidFill>
                  <a:srgbClr val="17A933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Emil Panusheff, PhD</a:t>
            </a:r>
            <a:endParaRPr lang="bg-BG" sz="1600" b="1" i="1" dirty="0" smtClean="0">
              <a:solidFill>
                <a:srgbClr val="17A933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56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215"/>
          <a:stretch/>
        </p:blipFill>
        <p:spPr>
          <a:xfrm>
            <a:off x="1586" y="442096"/>
            <a:ext cx="12188826" cy="94546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57" y="1643976"/>
            <a:ext cx="2329443" cy="135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90329" y="656928"/>
            <a:ext cx="78878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Master’s degree </a:t>
            </a:r>
            <a:r>
              <a:rPr lang="en-US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programme</a:t>
            </a: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in Entrepreneurship</a:t>
            </a:r>
            <a:endParaRPr lang="bg-BG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949788" y="1772816"/>
            <a:ext cx="5168960" cy="41233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494" indent="0" algn="l" defTabSz="121898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8986" indent="0" algn="l" defTabSz="121898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480" indent="0" algn="l" defTabSz="121898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7973" indent="0" algn="l" defTabSz="121898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VFU in partnership with</a:t>
            </a:r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013" y="1769212"/>
            <a:ext cx="2127407" cy="127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desislavapc\Desktop\Предприемачество\entr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3777" y="3127735"/>
            <a:ext cx="10402119" cy="334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t-Right-Up Arrow 5"/>
          <p:cNvSpPr/>
          <p:nvPr/>
        </p:nvSpPr>
        <p:spPr>
          <a:xfrm rot="10800000">
            <a:off x="3904072" y="2237097"/>
            <a:ext cx="5168960" cy="862459"/>
          </a:xfrm>
          <a:prstGeom prst="leftRightUpArrow">
            <a:avLst/>
          </a:prstGeom>
          <a:solidFill>
            <a:srgbClr val="295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bg-BG" sz="2400">
              <a:solidFill>
                <a:srgbClr val="FFFFFF"/>
              </a:solidFill>
            </a:endParaRP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0437812" y="708659"/>
            <a:ext cx="1683553" cy="41233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494" indent="0" algn="l" defTabSz="121898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8986" indent="0" algn="l" defTabSz="121898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480" indent="0" algn="l" defTabSz="121898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7973" indent="0" algn="l" defTabSz="121898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entr.vfu.bg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4" y="500168"/>
            <a:ext cx="1794628" cy="821943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586" y="6477000"/>
            <a:ext cx="12188826" cy="391923"/>
            <a:chOff x="1586" y="7113108"/>
            <a:chExt cx="12188826" cy="391923"/>
          </a:xfrm>
        </p:grpSpPr>
        <p:sp>
          <p:nvSpPr>
            <p:cNvPr id="31" name="Rectangle 30"/>
            <p:cNvSpPr/>
            <p:nvPr/>
          </p:nvSpPr>
          <p:spPr>
            <a:xfrm>
              <a:off x="1586" y="7113108"/>
              <a:ext cx="12188826" cy="39192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970977" y="7129029"/>
              <a:ext cx="10217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VarnaFreeUniversity</a:t>
              </a:r>
              <a:r>
                <a:rPr lang="en-US" sz="1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	</a:t>
              </a:r>
              <a:r>
                <a:rPr lang="en-US" sz="18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				www.vfu.bg</a:t>
              </a:r>
              <a:r>
                <a:rPr lang="bg-BG" sz="18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	</a:t>
              </a:r>
              <a:endParaRPr lang="en-US" sz="1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33" name="Google Shape;11056;p78"/>
            <p:cNvGrpSpPr/>
            <p:nvPr/>
          </p:nvGrpSpPr>
          <p:grpSpPr>
            <a:xfrm>
              <a:off x="1220638" y="7186064"/>
              <a:ext cx="228600" cy="228600"/>
              <a:chOff x="2964567" y="2571753"/>
              <a:chExt cx="417045" cy="417045"/>
            </a:xfrm>
            <a:solidFill>
              <a:schemeClr val="bg1"/>
            </a:solidFill>
          </p:grpSpPr>
          <p:sp>
            <p:nvSpPr>
              <p:cNvPr id="43" name="Google Shape;11057;p78"/>
              <p:cNvSpPr/>
              <p:nvPr/>
            </p:nvSpPr>
            <p:spPr>
              <a:xfrm>
                <a:off x="2964567" y="2571753"/>
                <a:ext cx="417045" cy="417045"/>
              </a:xfrm>
              <a:custGeom>
                <a:avLst/>
                <a:gdLst/>
                <a:ahLst/>
                <a:cxnLst/>
                <a:rect l="l" t="t" r="r" b="b"/>
                <a:pathLst>
                  <a:path w="19983" h="19983" extrusionOk="0">
                    <a:moveTo>
                      <a:pt x="9992" y="1170"/>
                    </a:moveTo>
                    <a:cubicBezTo>
                      <a:pt x="14855" y="1170"/>
                      <a:pt x="18812" y="4866"/>
                      <a:pt x="18812" y="9405"/>
                    </a:cubicBezTo>
                    <a:cubicBezTo>
                      <a:pt x="18812" y="13925"/>
                      <a:pt x="14855" y="17601"/>
                      <a:pt x="9992" y="17601"/>
                    </a:cubicBezTo>
                    <a:cubicBezTo>
                      <a:pt x="9111" y="17601"/>
                      <a:pt x="8240" y="17481"/>
                      <a:pt x="7407" y="17242"/>
                    </a:cubicBezTo>
                    <a:cubicBezTo>
                      <a:pt x="7354" y="17226"/>
                      <a:pt x="7299" y="17218"/>
                      <a:pt x="7245" y="17218"/>
                    </a:cubicBezTo>
                    <a:cubicBezTo>
                      <a:pt x="7153" y="17218"/>
                      <a:pt x="7062" y="17240"/>
                      <a:pt x="6979" y="17282"/>
                    </a:cubicBezTo>
                    <a:lnTo>
                      <a:pt x="4723" y="18439"/>
                    </a:lnTo>
                    <a:lnTo>
                      <a:pt x="4723" y="16262"/>
                    </a:lnTo>
                    <a:cubicBezTo>
                      <a:pt x="4723" y="16078"/>
                      <a:pt x="4637" y="15904"/>
                      <a:pt x="4490" y="15793"/>
                    </a:cubicBezTo>
                    <a:cubicBezTo>
                      <a:pt x="2381" y="14208"/>
                      <a:pt x="1171" y="11880"/>
                      <a:pt x="1171" y="9405"/>
                    </a:cubicBezTo>
                    <a:cubicBezTo>
                      <a:pt x="1171" y="4866"/>
                      <a:pt x="5129" y="1170"/>
                      <a:pt x="9992" y="1170"/>
                    </a:cubicBezTo>
                    <a:close/>
                    <a:moveTo>
                      <a:pt x="9992" y="1"/>
                    </a:moveTo>
                    <a:cubicBezTo>
                      <a:pt x="4575" y="1"/>
                      <a:pt x="0" y="4153"/>
                      <a:pt x="0" y="9407"/>
                    </a:cubicBezTo>
                    <a:cubicBezTo>
                      <a:pt x="0" y="12221"/>
                      <a:pt x="1359" y="14795"/>
                      <a:pt x="3552" y="16548"/>
                    </a:cubicBezTo>
                    <a:lnTo>
                      <a:pt x="3552" y="19396"/>
                    </a:lnTo>
                    <a:cubicBezTo>
                      <a:pt x="3552" y="19602"/>
                      <a:pt x="3659" y="19791"/>
                      <a:pt x="3832" y="19897"/>
                    </a:cubicBezTo>
                    <a:cubicBezTo>
                      <a:pt x="3925" y="19953"/>
                      <a:pt x="4031" y="19982"/>
                      <a:pt x="4138" y="19982"/>
                    </a:cubicBezTo>
                    <a:cubicBezTo>
                      <a:pt x="4229" y="19982"/>
                      <a:pt x="4320" y="19961"/>
                      <a:pt x="4405" y="19918"/>
                    </a:cubicBezTo>
                    <a:lnTo>
                      <a:pt x="7310" y="18429"/>
                    </a:lnTo>
                    <a:cubicBezTo>
                      <a:pt x="8180" y="18657"/>
                      <a:pt x="9081" y="18772"/>
                      <a:pt x="9992" y="18772"/>
                    </a:cubicBezTo>
                    <a:cubicBezTo>
                      <a:pt x="15500" y="18772"/>
                      <a:pt x="19983" y="14570"/>
                      <a:pt x="19983" y="9407"/>
                    </a:cubicBezTo>
                    <a:cubicBezTo>
                      <a:pt x="19983" y="4151"/>
                      <a:pt x="15405" y="1"/>
                      <a:pt x="999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44" name="Google Shape;11058;p78"/>
              <p:cNvSpPr/>
              <p:nvPr/>
            </p:nvSpPr>
            <p:spPr>
              <a:xfrm>
                <a:off x="3037776" y="2694716"/>
                <a:ext cx="270641" cy="146633"/>
              </a:xfrm>
              <a:custGeom>
                <a:avLst/>
                <a:gdLst/>
                <a:ahLst/>
                <a:cxnLst/>
                <a:rect l="l" t="t" r="r" b="b"/>
                <a:pathLst>
                  <a:path w="12968" h="7026" extrusionOk="0">
                    <a:moveTo>
                      <a:pt x="5362" y="1463"/>
                    </a:moveTo>
                    <a:lnTo>
                      <a:pt x="7241" y="3341"/>
                    </a:lnTo>
                    <a:cubicBezTo>
                      <a:pt x="7353" y="3454"/>
                      <a:pt x="7503" y="3513"/>
                      <a:pt x="7655" y="3513"/>
                    </a:cubicBezTo>
                    <a:cubicBezTo>
                      <a:pt x="7744" y="3513"/>
                      <a:pt x="7833" y="3493"/>
                      <a:pt x="7917" y="3451"/>
                    </a:cubicBezTo>
                    <a:lnTo>
                      <a:pt x="10216" y="2303"/>
                    </a:lnTo>
                    <a:lnTo>
                      <a:pt x="7605" y="5565"/>
                    </a:lnTo>
                    <a:lnTo>
                      <a:pt x="5726" y="3685"/>
                    </a:lnTo>
                    <a:cubicBezTo>
                      <a:pt x="5614" y="3573"/>
                      <a:pt x="5463" y="3514"/>
                      <a:pt x="5311" y="3514"/>
                    </a:cubicBezTo>
                    <a:cubicBezTo>
                      <a:pt x="5223" y="3514"/>
                      <a:pt x="5133" y="3534"/>
                      <a:pt x="5051" y="3575"/>
                    </a:cubicBezTo>
                    <a:lnTo>
                      <a:pt x="2751" y="4725"/>
                    </a:lnTo>
                    <a:lnTo>
                      <a:pt x="2751" y="4725"/>
                    </a:lnTo>
                    <a:lnTo>
                      <a:pt x="5362" y="1463"/>
                    </a:lnTo>
                    <a:close/>
                    <a:moveTo>
                      <a:pt x="5312" y="1"/>
                    </a:moveTo>
                    <a:cubicBezTo>
                      <a:pt x="5302" y="1"/>
                      <a:pt x="5291" y="1"/>
                      <a:pt x="5281" y="2"/>
                    </a:cubicBezTo>
                    <a:cubicBezTo>
                      <a:pt x="5114" y="12"/>
                      <a:pt x="4959" y="92"/>
                      <a:pt x="4856" y="221"/>
                    </a:cubicBezTo>
                    <a:lnTo>
                      <a:pt x="172" y="6075"/>
                    </a:lnTo>
                    <a:cubicBezTo>
                      <a:pt x="0" y="6290"/>
                      <a:pt x="2" y="6595"/>
                      <a:pt x="174" y="6809"/>
                    </a:cubicBezTo>
                    <a:cubicBezTo>
                      <a:pt x="288" y="6950"/>
                      <a:pt x="457" y="7026"/>
                      <a:pt x="630" y="7026"/>
                    </a:cubicBezTo>
                    <a:cubicBezTo>
                      <a:pt x="719" y="7026"/>
                      <a:pt x="808" y="7006"/>
                      <a:pt x="892" y="6964"/>
                    </a:cubicBezTo>
                    <a:lnTo>
                      <a:pt x="5198" y="4811"/>
                    </a:lnTo>
                    <a:lnTo>
                      <a:pt x="7241" y="6855"/>
                    </a:lnTo>
                    <a:cubicBezTo>
                      <a:pt x="7349" y="6964"/>
                      <a:pt x="7496" y="7026"/>
                      <a:pt x="7650" y="7026"/>
                    </a:cubicBezTo>
                    <a:cubicBezTo>
                      <a:pt x="7662" y="7026"/>
                      <a:pt x="7674" y="7025"/>
                      <a:pt x="7687" y="7024"/>
                    </a:cubicBezTo>
                    <a:cubicBezTo>
                      <a:pt x="7853" y="7016"/>
                      <a:pt x="8007" y="6936"/>
                      <a:pt x="8111" y="6807"/>
                    </a:cubicBezTo>
                    <a:lnTo>
                      <a:pt x="12795" y="951"/>
                    </a:lnTo>
                    <a:cubicBezTo>
                      <a:pt x="12967" y="737"/>
                      <a:pt x="12965" y="431"/>
                      <a:pt x="12792" y="219"/>
                    </a:cubicBezTo>
                    <a:cubicBezTo>
                      <a:pt x="12679" y="78"/>
                      <a:pt x="12510" y="1"/>
                      <a:pt x="12337" y="1"/>
                    </a:cubicBezTo>
                    <a:cubicBezTo>
                      <a:pt x="12249" y="1"/>
                      <a:pt x="12159" y="21"/>
                      <a:pt x="12075" y="63"/>
                    </a:cubicBezTo>
                    <a:lnTo>
                      <a:pt x="7770" y="2216"/>
                    </a:lnTo>
                    <a:lnTo>
                      <a:pt x="5726" y="173"/>
                    </a:lnTo>
                    <a:cubicBezTo>
                      <a:pt x="5617" y="62"/>
                      <a:pt x="5467" y="1"/>
                      <a:pt x="531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4" name="Google Shape;11072;p78"/>
            <p:cNvGrpSpPr/>
            <p:nvPr/>
          </p:nvGrpSpPr>
          <p:grpSpPr>
            <a:xfrm>
              <a:off x="875329" y="7190096"/>
              <a:ext cx="228600" cy="228600"/>
              <a:chOff x="812101" y="2571761"/>
              <a:chExt cx="417066" cy="417024"/>
            </a:xfrm>
            <a:solidFill>
              <a:schemeClr val="bg1"/>
            </a:solidFill>
          </p:grpSpPr>
          <p:sp>
            <p:nvSpPr>
              <p:cNvPr id="39" name="Google Shape;11073;p78"/>
              <p:cNvSpPr/>
              <p:nvPr/>
            </p:nvSpPr>
            <p:spPr>
              <a:xfrm>
                <a:off x="935086" y="2694745"/>
                <a:ext cx="171072" cy="171071"/>
              </a:xfrm>
              <a:custGeom>
                <a:avLst/>
                <a:gdLst/>
                <a:ahLst/>
                <a:cxnLst/>
                <a:rect l="l" t="t" r="r" b="b"/>
                <a:pathLst>
                  <a:path w="8197" h="8197" extrusionOk="0">
                    <a:moveTo>
                      <a:pt x="4099" y="1171"/>
                    </a:moveTo>
                    <a:cubicBezTo>
                      <a:pt x="5712" y="1171"/>
                      <a:pt x="7027" y="2484"/>
                      <a:pt x="7027" y="4097"/>
                    </a:cubicBezTo>
                    <a:cubicBezTo>
                      <a:pt x="7027" y="5712"/>
                      <a:pt x="5712" y="7025"/>
                      <a:pt x="4099" y="7025"/>
                    </a:cubicBezTo>
                    <a:cubicBezTo>
                      <a:pt x="2486" y="7025"/>
                      <a:pt x="1171" y="5712"/>
                      <a:pt x="1171" y="4097"/>
                    </a:cubicBezTo>
                    <a:cubicBezTo>
                      <a:pt x="1171" y="2484"/>
                      <a:pt x="2486" y="1171"/>
                      <a:pt x="4099" y="1171"/>
                    </a:cubicBezTo>
                    <a:close/>
                    <a:moveTo>
                      <a:pt x="4099" y="0"/>
                    </a:moveTo>
                    <a:cubicBezTo>
                      <a:pt x="1840" y="0"/>
                      <a:pt x="0" y="1838"/>
                      <a:pt x="0" y="4097"/>
                    </a:cubicBezTo>
                    <a:cubicBezTo>
                      <a:pt x="0" y="6358"/>
                      <a:pt x="1840" y="8196"/>
                      <a:pt x="4099" y="8196"/>
                    </a:cubicBezTo>
                    <a:cubicBezTo>
                      <a:pt x="6358" y="8196"/>
                      <a:pt x="8196" y="6358"/>
                      <a:pt x="8196" y="4097"/>
                    </a:cubicBezTo>
                    <a:cubicBezTo>
                      <a:pt x="8196" y="1838"/>
                      <a:pt x="6358" y="0"/>
                      <a:pt x="40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40" name="Google Shape;11074;p78"/>
              <p:cNvSpPr/>
              <p:nvPr/>
            </p:nvSpPr>
            <p:spPr>
              <a:xfrm>
                <a:off x="860977" y="2620616"/>
                <a:ext cx="319311" cy="319290"/>
              </a:xfrm>
              <a:custGeom>
                <a:avLst/>
                <a:gdLst/>
                <a:ahLst/>
                <a:cxnLst/>
                <a:rect l="l" t="t" r="r" b="b"/>
                <a:pathLst>
                  <a:path w="15300" h="15299" extrusionOk="0">
                    <a:moveTo>
                      <a:pt x="12333" y="1171"/>
                    </a:moveTo>
                    <a:cubicBezTo>
                      <a:pt x="13306" y="1171"/>
                      <a:pt x="14128" y="1994"/>
                      <a:pt x="14128" y="2967"/>
                    </a:cubicBezTo>
                    <a:lnTo>
                      <a:pt x="14128" y="12334"/>
                    </a:lnTo>
                    <a:cubicBezTo>
                      <a:pt x="14128" y="13307"/>
                      <a:pt x="13306" y="14129"/>
                      <a:pt x="12333" y="14129"/>
                    </a:cubicBezTo>
                    <a:lnTo>
                      <a:pt x="2968" y="14129"/>
                    </a:lnTo>
                    <a:cubicBezTo>
                      <a:pt x="1993" y="14129"/>
                      <a:pt x="1172" y="13307"/>
                      <a:pt x="1172" y="12334"/>
                    </a:cubicBezTo>
                    <a:lnTo>
                      <a:pt x="1172" y="2967"/>
                    </a:lnTo>
                    <a:cubicBezTo>
                      <a:pt x="1172" y="1994"/>
                      <a:pt x="1993" y="1171"/>
                      <a:pt x="2968" y="1171"/>
                    </a:cubicBezTo>
                    <a:close/>
                    <a:moveTo>
                      <a:pt x="2968" y="0"/>
                    </a:moveTo>
                    <a:cubicBezTo>
                      <a:pt x="1351" y="0"/>
                      <a:pt x="1" y="1346"/>
                      <a:pt x="1" y="2967"/>
                    </a:cubicBezTo>
                    <a:lnTo>
                      <a:pt x="1" y="12334"/>
                    </a:lnTo>
                    <a:cubicBezTo>
                      <a:pt x="1" y="13952"/>
                      <a:pt x="1349" y="15299"/>
                      <a:pt x="2968" y="15299"/>
                    </a:cubicBezTo>
                    <a:lnTo>
                      <a:pt x="12333" y="15299"/>
                    </a:lnTo>
                    <a:cubicBezTo>
                      <a:pt x="13953" y="15299"/>
                      <a:pt x="15299" y="13951"/>
                      <a:pt x="15299" y="12334"/>
                    </a:cubicBezTo>
                    <a:lnTo>
                      <a:pt x="15299" y="2967"/>
                    </a:lnTo>
                    <a:cubicBezTo>
                      <a:pt x="15299" y="1345"/>
                      <a:pt x="13948" y="0"/>
                      <a:pt x="123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41" name="Google Shape;11075;p78"/>
              <p:cNvSpPr/>
              <p:nvPr/>
            </p:nvSpPr>
            <p:spPr>
              <a:xfrm>
                <a:off x="812101" y="2571761"/>
                <a:ext cx="417066" cy="417024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19982" extrusionOk="0">
                    <a:moveTo>
                      <a:pt x="17056" y="1172"/>
                    </a:moveTo>
                    <a:cubicBezTo>
                      <a:pt x="18025" y="1172"/>
                      <a:pt x="18812" y="1959"/>
                      <a:pt x="18812" y="2927"/>
                    </a:cubicBezTo>
                    <a:lnTo>
                      <a:pt x="18812" y="17056"/>
                    </a:lnTo>
                    <a:cubicBezTo>
                      <a:pt x="18812" y="18023"/>
                      <a:pt x="18025" y="18811"/>
                      <a:pt x="17056" y="18811"/>
                    </a:cubicBezTo>
                    <a:lnTo>
                      <a:pt x="2928" y="18811"/>
                    </a:lnTo>
                    <a:cubicBezTo>
                      <a:pt x="1961" y="18811"/>
                      <a:pt x="1172" y="18023"/>
                      <a:pt x="1172" y="17056"/>
                    </a:cubicBezTo>
                    <a:lnTo>
                      <a:pt x="1172" y="2927"/>
                    </a:lnTo>
                    <a:cubicBezTo>
                      <a:pt x="1172" y="1959"/>
                      <a:pt x="1961" y="1172"/>
                      <a:pt x="2928" y="1172"/>
                    </a:cubicBezTo>
                    <a:close/>
                    <a:moveTo>
                      <a:pt x="2928" y="1"/>
                    </a:moveTo>
                    <a:cubicBezTo>
                      <a:pt x="1313" y="1"/>
                      <a:pt x="1" y="1313"/>
                      <a:pt x="1" y="2927"/>
                    </a:cubicBezTo>
                    <a:lnTo>
                      <a:pt x="1" y="17056"/>
                    </a:lnTo>
                    <a:cubicBezTo>
                      <a:pt x="1" y="18669"/>
                      <a:pt x="1313" y="19982"/>
                      <a:pt x="2928" y="19982"/>
                    </a:cubicBezTo>
                    <a:lnTo>
                      <a:pt x="17056" y="19982"/>
                    </a:lnTo>
                    <a:cubicBezTo>
                      <a:pt x="18669" y="19982"/>
                      <a:pt x="19984" y="18669"/>
                      <a:pt x="19984" y="17056"/>
                    </a:cubicBezTo>
                    <a:lnTo>
                      <a:pt x="19984" y="2927"/>
                    </a:lnTo>
                    <a:cubicBezTo>
                      <a:pt x="19984" y="1313"/>
                      <a:pt x="18669" y="1"/>
                      <a:pt x="170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42" name="Google Shape;11076;p78"/>
              <p:cNvSpPr/>
              <p:nvPr/>
            </p:nvSpPr>
            <p:spPr>
              <a:xfrm>
                <a:off x="1081712" y="2670306"/>
                <a:ext cx="48878" cy="48898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2343" extrusionOk="0">
                    <a:moveTo>
                      <a:pt x="1170" y="0"/>
                    </a:moveTo>
                    <a:cubicBezTo>
                      <a:pt x="524" y="0"/>
                      <a:pt x="1" y="526"/>
                      <a:pt x="1" y="1171"/>
                    </a:cubicBezTo>
                    <a:cubicBezTo>
                      <a:pt x="1" y="1817"/>
                      <a:pt x="524" y="2342"/>
                      <a:pt x="1170" y="2342"/>
                    </a:cubicBezTo>
                    <a:cubicBezTo>
                      <a:pt x="1816" y="2342"/>
                      <a:pt x="2341" y="1817"/>
                      <a:pt x="2341" y="1171"/>
                    </a:cubicBezTo>
                    <a:cubicBezTo>
                      <a:pt x="2341" y="526"/>
                      <a:pt x="1816" y="0"/>
                      <a:pt x="117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5" name="Google Shape;11071;p78"/>
            <p:cNvSpPr/>
            <p:nvPr/>
          </p:nvSpPr>
          <p:spPr>
            <a:xfrm>
              <a:off x="531812" y="7190089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19982" h="19982" extrusionOk="0">
                  <a:moveTo>
                    <a:pt x="14602" y="3500"/>
                  </a:moveTo>
                  <a:cubicBezTo>
                    <a:pt x="15137" y="3500"/>
                    <a:pt x="15682" y="3563"/>
                    <a:pt x="16247" y="3689"/>
                  </a:cubicBezTo>
                  <a:cubicBezTo>
                    <a:pt x="16179" y="4154"/>
                    <a:pt x="16095" y="4705"/>
                    <a:pt x="16033" y="5120"/>
                  </a:cubicBezTo>
                  <a:cubicBezTo>
                    <a:pt x="15810" y="5075"/>
                    <a:pt x="15484" y="5035"/>
                    <a:pt x="15150" y="5035"/>
                  </a:cubicBezTo>
                  <a:cubicBezTo>
                    <a:pt x="14968" y="5035"/>
                    <a:pt x="14783" y="5047"/>
                    <a:pt x="14611" y="5076"/>
                  </a:cubicBezTo>
                  <a:cubicBezTo>
                    <a:pt x="13536" y="5258"/>
                    <a:pt x="12918" y="5925"/>
                    <a:pt x="12918" y="6907"/>
                  </a:cubicBezTo>
                  <a:lnTo>
                    <a:pt x="12918" y="8819"/>
                  </a:lnTo>
                  <a:cubicBezTo>
                    <a:pt x="12918" y="9143"/>
                    <a:pt x="13180" y="9405"/>
                    <a:pt x="13504" y="9405"/>
                  </a:cubicBezTo>
                  <a:lnTo>
                    <a:pt x="15681" y="9405"/>
                  </a:lnTo>
                  <a:lnTo>
                    <a:pt x="15388" y="10576"/>
                  </a:lnTo>
                  <a:lnTo>
                    <a:pt x="13504" y="10576"/>
                  </a:lnTo>
                  <a:cubicBezTo>
                    <a:pt x="13180" y="10576"/>
                    <a:pt x="12918" y="10838"/>
                    <a:pt x="12918" y="11161"/>
                  </a:cubicBezTo>
                  <a:lnTo>
                    <a:pt x="12918" y="18811"/>
                  </a:lnTo>
                  <a:lnTo>
                    <a:pt x="11162" y="18811"/>
                  </a:lnTo>
                  <a:lnTo>
                    <a:pt x="11162" y="11161"/>
                  </a:lnTo>
                  <a:cubicBezTo>
                    <a:pt x="11162" y="10838"/>
                    <a:pt x="10900" y="10576"/>
                    <a:pt x="10576" y="10576"/>
                  </a:cubicBezTo>
                  <a:lnTo>
                    <a:pt x="9407" y="10576"/>
                  </a:lnTo>
                  <a:lnTo>
                    <a:pt x="9407" y="9405"/>
                  </a:lnTo>
                  <a:lnTo>
                    <a:pt x="10576" y="9405"/>
                  </a:lnTo>
                  <a:cubicBezTo>
                    <a:pt x="10900" y="9405"/>
                    <a:pt x="11162" y="9143"/>
                    <a:pt x="11162" y="8821"/>
                  </a:cubicBezTo>
                  <a:cubicBezTo>
                    <a:pt x="11162" y="7215"/>
                    <a:pt x="11162" y="6481"/>
                    <a:pt x="11162" y="6143"/>
                  </a:cubicBezTo>
                  <a:cubicBezTo>
                    <a:pt x="11162" y="5520"/>
                    <a:pt x="11163" y="4843"/>
                    <a:pt x="11770" y="4324"/>
                  </a:cubicBezTo>
                  <a:cubicBezTo>
                    <a:pt x="12234" y="3928"/>
                    <a:pt x="12823" y="3687"/>
                    <a:pt x="13628" y="3571"/>
                  </a:cubicBezTo>
                  <a:cubicBezTo>
                    <a:pt x="13950" y="3524"/>
                    <a:pt x="14274" y="3500"/>
                    <a:pt x="14602" y="3500"/>
                  </a:cubicBezTo>
                  <a:close/>
                  <a:moveTo>
                    <a:pt x="17017" y="1170"/>
                  </a:moveTo>
                  <a:cubicBezTo>
                    <a:pt x="17990" y="1170"/>
                    <a:pt x="18811" y="1975"/>
                    <a:pt x="18811" y="2927"/>
                  </a:cubicBezTo>
                  <a:lnTo>
                    <a:pt x="18811" y="17056"/>
                  </a:lnTo>
                  <a:cubicBezTo>
                    <a:pt x="18811" y="18023"/>
                    <a:pt x="18024" y="18811"/>
                    <a:pt x="17056" y="18811"/>
                  </a:cubicBezTo>
                  <a:lnTo>
                    <a:pt x="14089" y="18811"/>
                  </a:lnTo>
                  <a:lnTo>
                    <a:pt x="14089" y="11747"/>
                  </a:lnTo>
                  <a:lnTo>
                    <a:pt x="15846" y="11747"/>
                  </a:lnTo>
                  <a:cubicBezTo>
                    <a:pt x="16115" y="11747"/>
                    <a:pt x="16348" y="11565"/>
                    <a:pt x="16414" y="11305"/>
                  </a:cubicBezTo>
                  <a:lnTo>
                    <a:pt x="16999" y="8963"/>
                  </a:lnTo>
                  <a:cubicBezTo>
                    <a:pt x="17042" y="8787"/>
                    <a:pt x="17003" y="8602"/>
                    <a:pt x="16893" y="8460"/>
                  </a:cubicBezTo>
                  <a:cubicBezTo>
                    <a:pt x="16782" y="8317"/>
                    <a:pt x="16612" y="8235"/>
                    <a:pt x="16431" y="8235"/>
                  </a:cubicBezTo>
                  <a:lnTo>
                    <a:pt x="14089" y="8235"/>
                  </a:lnTo>
                  <a:lnTo>
                    <a:pt x="14089" y="6909"/>
                  </a:lnTo>
                  <a:cubicBezTo>
                    <a:pt x="14089" y="6638"/>
                    <a:pt x="14144" y="6343"/>
                    <a:pt x="14808" y="6229"/>
                  </a:cubicBezTo>
                  <a:cubicBezTo>
                    <a:pt x="14936" y="6208"/>
                    <a:pt x="15061" y="6199"/>
                    <a:pt x="15182" y="6199"/>
                  </a:cubicBezTo>
                  <a:cubicBezTo>
                    <a:pt x="15552" y="6199"/>
                    <a:pt x="15890" y="6283"/>
                    <a:pt x="16198" y="6360"/>
                  </a:cubicBezTo>
                  <a:cubicBezTo>
                    <a:pt x="16304" y="6387"/>
                    <a:pt x="16415" y="6421"/>
                    <a:pt x="16532" y="6421"/>
                  </a:cubicBezTo>
                  <a:cubicBezTo>
                    <a:pt x="16632" y="6421"/>
                    <a:pt x="16736" y="6396"/>
                    <a:pt x="16847" y="6321"/>
                  </a:cubicBezTo>
                  <a:cubicBezTo>
                    <a:pt x="16983" y="6229"/>
                    <a:pt x="17074" y="6084"/>
                    <a:pt x="17098" y="5923"/>
                  </a:cubicBezTo>
                  <a:cubicBezTo>
                    <a:pt x="17098" y="5923"/>
                    <a:pt x="17362" y="4156"/>
                    <a:pt x="17482" y="3339"/>
                  </a:cubicBezTo>
                  <a:cubicBezTo>
                    <a:pt x="17525" y="3049"/>
                    <a:pt x="17346" y="2769"/>
                    <a:pt x="17063" y="2690"/>
                  </a:cubicBezTo>
                  <a:cubicBezTo>
                    <a:pt x="16267" y="2463"/>
                    <a:pt x="15346" y="2343"/>
                    <a:pt x="14504" y="2343"/>
                  </a:cubicBezTo>
                  <a:cubicBezTo>
                    <a:pt x="14137" y="2343"/>
                    <a:pt x="13786" y="2365"/>
                    <a:pt x="13467" y="2412"/>
                  </a:cubicBezTo>
                  <a:cubicBezTo>
                    <a:pt x="12434" y="2562"/>
                    <a:pt x="11646" y="2888"/>
                    <a:pt x="11009" y="3434"/>
                  </a:cubicBezTo>
                  <a:cubicBezTo>
                    <a:pt x="10121" y="4193"/>
                    <a:pt x="10010" y="5168"/>
                    <a:pt x="9999" y="5833"/>
                  </a:cubicBezTo>
                  <a:cubicBezTo>
                    <a:pt x="9999" y="5847"/>
                    <a:pt x="9999" y="7029"/>
                    <a:pt x="9999" y="8235"/>
                  </a:cubicBezTo>
                  <a:lnTo>
                    <a:pt x="8821" y="8235"/>
                  </a:lnTo>
                  <a:cubicBezTo>
                    <a:pt x="8497" y="8235"/>
                    <a:pt x="8236" y="8497"/>
                    <a:pt x="8236" y="8819"/>
                  </a:cubicBezTo>
                  <a:lnTo>
                    <a:pt x="8236" y="11161"/>
                  </a:lnTo>
                  <a:cubicBezTo>
                    <a:pt x="8236" y="11485"/>
                    <a:pt x="8497" y="11747"/>
                    <a:pt x="8821" y="11747"/>
                  </a:cubicBezTo>
                  <a:lnTo>
                    <a:pt x="9991" y="11747"/>
                  </a:lnTo>
                  <a:lnTo>
                    <a:pt x="9991" y="18811"/>
                  </a:lnTo>
                  <a:lnTo>
                    <a:pt x="2927" y="18811"/>
                  </a:lnTo>
                  <a:cubicBezTo>
                    <a:pt x="1959" y="18811"/>
                    <a:pt x="1172" y="18023"/>
                    <a:pt x="1172" y="17054"/>
                  </a:cubicBezTo>
                  <a:lnTo>
                    <a:pt x="1172" y="2927"/>
                  </a:lnTo>
                  <a:cubicBezTo>
                    <a:pt x="1172" y="1959"/>
                    <a:pt x="1959" y="1170"/>
                    <a:pt x="2927" y="1170"/>
                  </a:cubicBezTo>
                  <a:close/>
                  <a:moveTo>
                    <a:pt x="2927" y="1"/>
                  </a:moveTo>
                  <a:cubicBezTo>
                    <a:pt x="1314" y="1"/>
                    <a:pt x="1" y="1313"/>
                    <a:pt x="1" y="2927"/>
                  </a:cubicBezTo>
                  <a:lnTo>
                    <a:pt x="1" y="17056"/>
                  </a:lnTo>
                  <a:cubicBezTo>
                    <a:pt x="1" y="18669"/>
                    <a:pt x="1314" y="19982"/>
                    <a:pt x="2927" y="19982"/>
                  </a:cubicBezTo>
                  <a:lnTo>
                    <a:pt x="17054" y="19982"/>
                  </a:lnTo>
                  <a:cubicBezTo>
                    <a:pt x="18669" y="19982"/>
                    <a:pt x="19982" y="18669"/>
                    <a:pt x="19982" y="17056"/>
                  </a:cubicBezTo>
                  <a:lnTo>
                    <a:pt x="19982" y="2927"/>
                  </a:lnTo>
                  <a:cubicBezTo>
                    <a:pt x="19982" y="2145"/>
                    <a:pt x="19669" y="1409"/>
                    <a:pt x="19101" y="853"/>
                  </a:cubicBezTo>
                  <a:cubicBezTo>
                    <a:pt x="18538" y="303"/>
                    <a:pt x="17797" y="1"/>
                    <a:pt x="1701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" name="Google Shape;11059;p78"/>
            <p:cNvGrpSpPr/>
            <p:nvPr/>
          </p:nvGrpSpPr>
          <p:grpSpPr>
            <a:xfrm>
              <a:off x="1549938" y="7190096"/>
              <a:ext cx="407391" cy="228600"/>
              <a:chOff x="3476576" y="2633631"/>
              <a:chExt cx="417024" cy="293244"/>
            </a:xfrm>
            <a:solidFill>
              <a:schemeClr val="bg1"/>
            </a:solidFill>
          </p:grpSpPr>
          <p:sp>
            <p:nvSpPr>
              <p:cNvPr id="37" name="Google Shape;11060;p78"/>
              <p:cNvSpPr/>
              <p:nvPr/>
            </p:nvSpPr>
            <p:spPr>
              <a:xfrm>
                <a:off x="3476576" y="2633631"/>
                <a:ext cx="417024" cy="293244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14051" extrusionOk="0">
                    <a:moveTo>
                      <a:pt x="17056" y="1172"/>
                    </a:moveTo>
                    <a:cubicBezTo>
                      <a:pt x="18023" y="1172"/>
                      <a:pt x="18811" y="1961"/>
                      <a:pt x="18811" y="2929"/>
                    </a:cubicBezTo>
                    <a:lnTo>
                      <a:pt x="18811" y="11124"/>
                    </a:lnTo>
                    <a:cubicBezTo>
                      <a:pt x="18811" y="12092"/>
                      <a:pt x="18023" y="12881"/>
                      <a:pt x="17056" y="12881"/>
                    </a:cubicBezTo>
                    <a:lnTo>
                      <a:pt x="2927" y="12881"/>
                    </a:lnTo>
                    <a:cubicBezTo>
                      <a:pt x="1959" y="12881"/>
                      <a:pt x="1172" y="12092"/>
                      <a:pt x="1172" y="11124"/>
                    </a:cubicBezTo>
                    <a:lnTo>
                      <a:pt x="1172" y="2929"/>
                    </a:lnTo>
                    <a:cubicBezTo>
                      <a:pt x="1172" y="1961"/>
                      <a:pt x="1959" y="1172"/>
                      <a:pt x="2927" y="1172"/>
                    </a:cubicBezTo>
                    <a:close/>
                    <a:moveTo>
                      <a:pt x="2927" y="1"/>
                    </a:moveTo>
                    <a:cubicBezTo>
                      <a:pt x="1313" y="1"/>
                      <a:pt x="1" y="1315"/>
                      <a:pt x="1" y="2929"/>
                    </a:cubicBezTo>
                    <a:lnTo>
                      <a:pt x="1" y="11124"/>
                    </a:lnTo>
                    <a:cubicBezTo>
                      <a:pt x="1" y="12738"/>
                      <a:pt x="1313" y="14050"/>
                      <a:pt x="2927" y="14050"/>
                    </a:cubicBezTo>
                    <a:lnTo>
                      <a:pt x="17056" y="14050"/>
                    </a:lnTo>
                    <a:cubicBezTo>
                      <a:pt x="18669" y="14050"/>
                      <a:pt x="19982" y="12738"/>
                      <a:pt x="19982" y="11124"/>
                    </a:cubicBezTo>
                    <a:lnTo>
                      <a:pt x="19982" y="2929"/>
                    </a:lnTo>
                    <a:cubicBezTo>
                      <a:pt x="19982" y="1315"/>
                      <a:pt x="18669" y="1"/>
                      <a:pt x="170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1061;p78"/>
              <p:cNvSpPr/>
              <p:nvPr/>
            </p:nvSpPr>
            <p:spPr>
              <a:xfrm>
                <a:off x="3636206" y="2706945"/>
                <a:ext cx="122194" cy="146634"/>
              </a:xfrm>
              <a:custGeom>
                <a:avLst/>
                <a:gdLst/>
                <a:ahLst/>
                <a:cxnLst/>
                <a:rect l="l" t="t" r="r" b="b"/>
                <a:pathLst>
                  <a:path w="5855" h="7026" extrusionOk="0">
                    <a:moveTo>
                      <a:pt x="1172" y="1643"/>
                    </a:moveTo>
                    <a:lnTo>
                      <a:pt x="4165" y="3514"/>
                    </a:lnTo>
                    <a:lnTo>
                      <a:pt x="1172" y="5384"/>
                    </a:lnTo>
                    <a:lnTo>
                      <a:pt x="1172" y="1643"/>
                    </a:lnTo>
                    <a:close/>
                    <a:moveTo>
                      <a:pt x="586" y="0"/>
                    </a:moveTo>
                    <a:cubicBezTo>
                      <a:pt x="489" y="0"/>
                      <a:pt x="391" y="25"/>
                      <a:pt x="302" y="74"/>
                    </a:cubicBezTo>
                    <a:cubicBezTo>
                      <a:pt x="116" y="178"/>
                      <a:pt x="1" y="373"/>
                      <a:pt x="1" y="587"/>
                    </a:cubicBezTo>
                    <a:lnTo>
                      <a:pt x="1" y="6440"/>
                    </a:lnTo>
                    <a:cubicBezTo>
                      <a:pt x="1" y="6653"/>
                      <a:pt x="116" y="6849"/>
                      <a:pt x="302" y="6953"/>
                    </a:cubicBezTo>
                    <a:cubicBezTo>
                      <a:pt x="389" y="7001"/>
                      <a:pt x="487" y="7026"/>
                      <a:pt x="585" y="7026"/>
                    </a:cubicBezTo>
                    <a:cubicBezTo>
                      <a:pt x="693" y="7026"/>
                      <a:pt x="801" y="6997"/>
                      <a:pt x="896" y="6937"/>
                    </a:cubicBezTo>
                    <a:lnTo>
                      <a:pt x="5580" y="4010"/>
                    </a:lnTo>
                    <a:cubicBezTo>
                      <a:pt x="5750" y="3903"/>
                      <a:pt x="5854" y="3714"/>
                      <a:pt x="5854" y="3513"/>
                    </a:cubicBezTo>
                    <a:cubicBezTo>
                      <a:pt x="5854" y="3311"/>
                      <a:pt x="5750" y="3123"/>
                      <a:pt x="5580" y="3017"/>
                    </a:cubicBezTo>
                    <a:lnTo>
                      <a:pt x="896" y="90"/>
                    </a:lnTo>
                    <a:cubicBezTo>
                      <a:pt x="801" y="30"/>
                      <a:pt x="694" y="0"/>
                      <a:pt x="5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044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215"/>
          <a:stretch/>
        </p:blipFill>
        <p:spPr>
          <a:xfrm>
            <a:off x="1586" y="435553"/>
            <a:ext cx="12188826" cy="94546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070076" y="533402"/>
            <a:ext cx="7488832" cy="69517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2400" b="1" kern="0" dirty="0" smtClean="0">
                <a:solidFill>
                  <a:schemeClr val="bg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Faculty of Law</a:t>
            </a:r>
            <a:endParaRPr lang="ru-RU" sz="2400" b="1" kern="0" dirty="0" smtClean="0">
              <a:solidFill>
                <a:schemeClr val="bg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681713339"/>
              </p:ext>
            </p:extLst>
          </p:nvPr>
        </p:nvGraphicFramePr>
        <p:xfrm>
          <a:off x="150812" y="1600200"/>
          <a:ext cx="11887199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4" y="500168"/>
            <a:ext cx="1794628" cy="82194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586" y="6477000"/>
            <a:ext cx="12188826" cy="391923"/>
            <a:chOff x="1586" y="7113108"/>
            <a:chExt cx="12188826" cy="391923"/>
          </a:xfrm>
        </p:grpSpPr>
        <p:sp>
          <p:nvSpPr>
            <p:cNvPr id="27" name="Rectangle 26"/>
            <p:cNvSpPr/>
            <p:nvPr/>
          </p:nvSpPr>
          <p:spPr>
            <a:xfrm>
              <a:off x="1586" y="7113108"/>
              <a:ext cx="12188826" cy="39192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70977" y="7129029"/>
              <a:ext cx="10217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VarnaFreeUniversity</a:t>
              </a:r>
              <a:r>
                <a:rPr lang="en-US" sz="1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	</a:t>
              </a:r>
              <a:r>
                <a:rPr lang="en-US" sz="18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				www.vfu.bg</a:t>
              </a:r>
              <a:r>
                <a:rPr lang="bg-BG" sz="18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	</a:t>
              </a:r>
              <a:endParaRPr lang="en-US" sz="1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29" name="Google Shape;11056;p78"/>
            <p:cNvGrpSpPr/>
            <p:nvPr/>
          </p:nvGrpSpPr>
          <p:grpSpPr>
            <a:xfrm>
              <a:off x="1220638" y="7186064"/>
              <a:ext cx="228600" cy="228600"/>
              <a:chOff x="2964567" y="2571753"/>
              <a:chExt cx="417045" cy="417045"/>
            </a:xfrm>
            <a:solidFill>
              <a:schemeClr val="bg1"/>
            </a:solidFill>
          </p:grpSpPr>
          <p:sp>
            <p:nvSpPr>
              <p:cNvPr id="40" name="Google Shape;11057;p78"/>
              <p:cNvSpPr/>
              <p:nvPr/>
            </p:nvSpPr>
            <p:spPr>
              <a:xfrm>
                <a:off x="2964567" y="2571753"/>
                <a:ext cx="417045" cy="417045"/>
              </a:xfrm>
              <a:custGeom>
                <a:avLst/>
                <a:gdLst/>
                <a:ahLst/>
                <a:cxnLst/>
                <a:rect l="l" t="t" r="r" b="b"/>
                <a:pathLst>
                  <a:path w="19983" h="19983" extrusionOk="0">
                    <a:moveTo>
                      <a:pt x="9992" y="1170"/>
                    </a:moveTo>
                    <a:cubicBezTo>
                      <a:pt x="14855" y="1170"/>
                      <a:pt x="18812" y="4866"/>
                      <a:pt x="18812" y="9405"/>
                    </a:cubicBezTo>
                    <a:cubicBezTo>
                      <a:pt x="18812" y="13925"/>
                      <a:pt x="14855" y="17601"/>
                      <a:pt x="9992" y="17601"/>
                    </a:cubicBezTo>
                    <a:cubicBezTo>
                      <a:pt x="9111" y="17601"/>
                      <a:pt x="8240" y="17481"/>
                      <a:pt x="7407" y="17242"/>
                    </a:cubicBezTo>
                    <a:cubicBezTo>
                      <a:pt x="7354" y="17226"/>
                      <a:pt x="7299" y="17218"/>
                      <a:pt x="7245" y="17218"/>
                    </a:cubicBezTo>
                    <a:cubicBezTo>
                      <a:pt x="7153" y="17218"/>
                      <a:pt x="7062" y="17240"/>
                      <a:pt x="6979" y="17282"/>
                    </a:cubicBezTo>
                    <a:lnTo>
                      <a:pt x="4723" y="18439"/>
                    </a:lnTo>
                    <a:lnTo>
                      <a:pt x="4723" y="16262"/>
                    </a:lnTo>
                    <a:cubicBezTo>
                      <a:pt x="4723" y="16078"/>
                      <a:pt x="4637" y="15904"/>
                      <a:pt x="4490" y="15793"/>
                    </a:cubicBezTo>
                    <a:cubicBezTo>
                      <a:pt x="2381" y="14208"/>
                      <a:pt x="1171" y="11880"/>
                      <a:pt x="1171" y="9405"/>
                    </a:cubicBezTo>
                    <a:cubicBezTo>
                      <a:pt x="1171" y="4866"/>
                      <a:pt x="5129" y="1170"/>
                      <a:pt x="9992" y="1170"/>
                    </a:cubicBezTo>
                    <a:close/>
                    <a:moveTo>
                      <a:pt x="9992" y="1"/>
                    </a:moveTo>
                    <a:cubicBezTo>
                      <a:pt x="4575" y="1"/>
                      <a:pt x="0" y="4153"/>
                      <a:pt x="0" y="9407"/>
                    </a:cubicBezTo>
                    <a:cubicBezTo>
                      <a:pt x="0" y="12221"/>
                      <a:pt x="1359" y="14795"/>
                      <a:pt x="3552" y="16548"/>
                    </a:cubicBezTo>
                    <a:lnTo>
                      <a:pt x="3552" y="19396"/>
                    </a:lnTo>
                    <a:cubicBezTo>
                      <a:pt x="3552" y="19602"/>
                      <a:pt x="3659" y="19791"/>
                      <a:pt x="3832" y="19897"/>
                    </a:cubicBezTo>
                    <a:cubicBezTo>
                      <a:pt x="3925" y="19953"/>
                      <a:pt x="4031" y="19982"/>
                      <a:pt x="4138" y="19982"/>
                    </a:cubicBezTo>
                    <a:cubicBezTo>
                      <a:pt x="4229" y="19982"/>
                      <a:pt x="4320" y="19961"/>
                      <a:pt x="4405" y="19918"/>
                    </a:cubicBezTo>
                    <a:lnTo>
                      <a:pt x="7310" y="18429"/>
                    </a:lnTo>
                    <a:cubicBezTo>
                      <a:pt x="8180" y="18657"/>
                      <a:pt x="9081" y="18772"/>
                      <a:pt x="9992" y="18772"/>
                    </a:cubicBezTo>
                    <a:cubicBezTo>
                      <a:pt x="15500" y="18772"/>
                      <a:pt x="19983" y="14570"/>
                      <a:pt x="19983" y="9407"/>
                    </a:cubicBezTo>
                    <a:cubicBezTo>
                      <a:pt x="19983" y="4151"/>
                      <a:pt x="15405" y="1"/>
                      <a:pt x="999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41" name="Google Shape;11058;p78"/>
              <p:cNvSpPr/>
              <p:nvPr/>
            </p:nvSpPr>
            <p:spPr>
              <a:xfrm>
                <a:off x="3037776" y="2694716"/>
                <a:ext cx="270641" cy="146633"/>
              </a:xfrm>
              <a:custGeom>
                <a:avLst/>
                <a:gdLst/>
                <a:ahLst/>
                <a:cxnLst/>
                <a:rect l="l" t="t" r="r" b="b"/>
                <a:pathLst>
                  <a:path w="12968" h="7026" extrusionOk="0">
                    <a:moveTo>
                      <a:pt x="5362" y="1463"/>
                    </a:moveTo>
                    <a:lnTo>
                      <a:pt x="7241" y="3341"/>
                    </a:lnTo>
                    <a:cubicBezTo>
                      <a:pt x="7353" y="3454"/>
                      <a:pt x="7503" y="3513"/>
                      <a:pt x="7655" y="3513"/>
                    </a:cubicBezTo>
                    <a:cubicBezTo>
                      <a:pt x="7744" y="3513"/>
                      <a:pt x="7833" y="3493"/>
                      <a:pt x="7917" y="3451"/>
                    </a:cubicBezTo>
                    <a:lnTo>
                      <a:pt x="10216" y="2303"/>
                    </a:lnTo>
                    <a:lnTo>
                      <a:pt x="7605" y="5565"/>
                    </a:lnTo>
                    <a:lnTo>
                      <a:pt x="5726" y="3685"/>
                    </a:lnTo>
                    <a:cubicBezTo>
                      <a:pt x="5614" y="3573"/>
                      <a:pt x="5463" y="3514"/>
                      <a:pt x="5311" y="3514"/>
                    </a:cubicBezTo>
                    <a:cubicBezTo>
                      <a:pt x="5223" y="3514"/>
                      <a:pt x="5133" y="3534"/>
                      <a:pt x="5051" y="3575"/>
                    </a:cubicBezTo>
                    <a:lnTo>
                      <a:pt x="2751" y="4725"/>
                    </a:lnTo>
                    <a:lnTo>
                      <a:pt x="2751" y="4725"/>
                    </a:lnTo>
                    <a:lnTo>
                      <a:pt x="5362" y="1463"/>
                    </a:lnTo>
                    <a:close/>
                    <a:moveTo>
                      <a:pt x="5312" y="1"/>
                    </a:moveTo>
                    <a:cubicBezTo>
                      <a:pt x="5302" y="1"/>
                      <a:pt x="5291" y="1"/>
                      <a:pt x="5281" y="2"/>
                    </a:cubicBezTo>
                    <a:cubicBezTo>
                      <a:pt x="5114" y="12"/>
                      <a:pt x="4959" y="92"/>
                      <a:pt x="4856" y="221"/>
                    </a:cubicBezTo>
                    <a:lnTo>
                      <a:pt x="172" y="6075"/>
                    </a:lnTo>
                    <a:cubicBezTo>
                      <a:pt x="0" y="6290"/>
                      <a:pt x="2" y="6595"/>
                      <a:pt x="174" y="6809"/>
                    </a:cubicBezTo>
                    <a:cubicBezTo>
                      <a:pt x="288" y="6950"/>
                      <a:pt x="457" y="7026"/>
                      <a:pt x="630" y="7026"/>
                    </a:cubicBezTo>
                    <a:cubicBezTo>
                      <a:pt x="719" y="7026"/>
                      <a:pt x="808" y="7006"/>
                      <a:pt x="892" y="6964"/>
                    </a:cubicBezTo>
                    <a:lnTo>
                      <a:pt x="5198" y="4811"/>
                    </a:lnTo>
                    <a:lnTo>
                      <a:pt x="7241" y="6855"/>
                    </a:lnTo>
                    <a:cubicBezTo>
                      <a:pt x="7349" y="6964"/>
                      <a:pt x="7496" y="7026"/>
                      <a:pt x="7650" y="7026"/>
                    </a:cubicBezTo>
                    <a:cubicBezTo>
                      <a:pt x="7662" y="7026"/>
                      <a:pt x="7674" y="7025"/>
                      <a:pt x="7687" y="7024"/>
                    </a:cubicBezTo>
                    <a:cubicBezTo>
                      <a:pt x="7853" y="7016"/>
                      <a:pt x="8007" y="6936"/>
                      <a:pt x="8111" y="6807"/>
                    </a:cubicBezTo>
                    <a:lnTo>
                      <a:pt x="12795" y="951"/>
                    </a:lnTo>
                    <a:cubicBezTo>
                      <a:pt x="12967" y="737"/>
                      <a:pt x="12965" y="431"/>
                      <a:pt x="12792" y="219"/>
                    </a:cubicBezTo>
                    <a:cubicBezTo>
                      <a:pt x="12679" y="78"/>
                      <a:pt x="12510" y="1"/>
                      <a:pt x="12337" y="1"/>
                    </a:cubicBezTo>
                    <a:cubicBezTo>
                      <a:pt x="12249" y="1"/>
                      <a:pt x="12159" y="21"/>
                      <a:pt x="12075" y="63"/>
                    </a:cubicBezTo>
                    <a:lnTo>
                      <a:pt x="7770" y="2216"/>
                    </a:lnTo>
                    <a:lnTo>
                      <a:pt x="5726" y="173"/>
                    </a:lnTo>
                    <a:cubicBezTo>
                      <a:pt x="5617" y="62"/>
                      <a:pt x="5467" y="1"/>
                      <a:pt x="531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0" name="Google Shape;11072;p78"/>
            <p:cNvGrpSpPr/>
            <p:nvPr/>
          </p:nvGrpSpPr>
          <p:grpSpPr>
            <a:xfrm>
              <a:off x="875329" y="7190096"/>
              <a:ext cx="228600" cy="228600"/>
              <a:chOff x="812101" y="2571761"/>
              <a:chExt cx="417066" cy="417024"/>
            </a:xfrm>
            <a:solidFill>
              <a:schemeClr val="bg1"/>
            </a:solidFill>
          </p:grpSpPr>
          <p:sp>
            <p:nvSpPr>
              <p:cNvPr id="36" name="Google Shape;11073;p78"/>
              <p:cNvSpPr/>
              <p:nvPr/>
            </p:nvSpPr>
            <p:spPr>
              <a:xfrm>
                <a:off x="935086" y="2694745"/>
                <a:ext cx="171072" cy="171071"/>
              </a:xfrm>
              <a:custGeom>
                <a:avLst/>
                <a:gdLst/>
                <a:ahLst/>
                <a:cxnLst/>
                <a:rect l="l" t="t" r="r" b="b"/>
                <a:pathLst>
                  <a:path w="8197" h="8197" extrusionOk="0">
                    <a:moveTo>
                      <a:pt x="4099" y="1171"/>
                    </a:moveTo>
                    <a:cubicBezTo>
                      <a:pt x="5712" y="1171"/>
                      <a:pt x="7027" y="2484"/>
                      <a:pt x="7027" y="4097"/>
                    </a:cubicBezTo>
                    <a:cubicBezTo>
                      <a:pt x="7027" y="5712"/>
                      <a:pt x="5712" y="7025"/>
                      <a:pt x="4099" y="7025"/>
                    </a:cubicBezTo>
                    <a:cubicBezTo>
                      <a:pt x="2486" y="7025"/>
                      <a:pt x="1171" y="5712"/>
                      <a:pt x="1171" y="4097"/>
                    </a:cubicBezTo>
                    <a:cubicBezTo>
                      <a:pt x="1171" y="2484"/>
                      <a:pt x="2486" y="1171"/>
                      <a:pt x="4099" y="1171"/>
                    </a:cubicBezTo>
                    <a:close/>
                    <a:moveTo>
                      <a:pt x="4099" y="0"/>
                    </a:moveTo>
                    <a:cubicBezTo>
                      <a:pt x="1840" y="0"/>
                      <a:pt x="0" y="1838"/>
                      <a:pt x="0" y="4097"/>
                    </a:cubicBezTo>
                    <a:cubicBezTo>
                      <a:pt x="0" y="6358"/>
                      <a:pt x="1840" y="8196"/>
                      <a:pt x="4099" y="8196"/>
                    </a:cubicBezTo>
                    <a:cubicBezTo>
                      <a:pt x="6358" y="8196"/>
                      <a:pt x="8196" y="6358"/>
                      <a:pt x="8196" y="4097"/>
                    </a:cubicBezTo>
                    <a:cubicBezTo>
                      <a:pt x="8196" y="1838"/>
                      <a:pt x="6358" y="0"/>
                      <a:pt x="40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37" name="Google Shape;11074;p78"/>
              <p:cNvSpPr/>
              <p:nvPr/>
            </p:nvSpPr>
            <p:spPr>
              <a:xfrm>
                <a:off x="860977" y="2620616"/>
                <a:ext cx="319311" cy="319290"/>
              </a:xfrm>
              <a:custGeom>
                <a:avLst/>
                <a:gdLst/>
                <a:ahLst/>
                <a:cxnLst/>
                <a:rect l="l" t="t" r="r" b="b"/>
                <a:pathLst>
                  <a:path w="15300" h="15299" extrusionOk="0">
                    <a:moveTo>
                      <a:pt x="12333" y="1171"/>
                    </a:moveTo>
                    <a:cubicBezTo>
                      <a:pt x="13306" y="1171"/>
                      <a:pt x="14128" y="1994"/>
                      <a:pt x="14128" y="2967"/>
                    </a:cubicBezTo>
                    <a:lnTo>
                      <a:pt x="14128" y="12334"/>
                    </a:lnTo>
                    <a:cubicBezTo>
                      <a:pt x="14128" y="13307"/>
                      <a:pt x="13306" y="14129"/>
                      <a:pt x="12333" y="14129"/>
                    </a:cubicBezTo>
                    <a:lnTo>
                      <a:pt x="2968" y="14129"/>
                    </a:lnTo>
                    <a:cubicBezTo>
                      <a:pt x="1993" y="14129"/>
                      <a:pt x="1172" y="13307"/>
                      <a:pt x="1172" y="12334"/>
                    </a:cubicBezTo>
                    <a:lnTo>
                      <a:pt x="1172" y="2967"/>
                    </a:lnTo>
                    <a:cubicBezTo>
                      <a:pt x="1172" y="1994"/>
                      <a:pt x="1993" y="1171"/>
                      <a:pt x="2968" y="1171"/>
                    </a:cubicBezTo>
                    <a:close/>
                    <a:moveTo>
                      <a:pt x="2968" y="0"/>
                    </a:moveTo>
                    <a:cubicBezTo>
                      <a:pt x="1351" y="0"/>
                      <a:pt x="1" y="1346"/>
                      <a:pt x="1" y="2967"/>
                    </a:cubicBezTo>
                    <a:lnTo>
                      <a:pt x="1" y="12334"/>
                    </a:lnTo>
                    <a:cubicBezTo>
                      <a:pt x="1" y="13952"/>
                      <a:pt x="1349" y="15299"/>
                      <a:pt x="2968" y="15299"/>
                    </a:cubicBezTo>
                    <a:lnTo>
                      <a:pt x="12333" y="15299"/>
                    </a:lnTo>
                    <a:cubicBezTo>
                      <a:pt x="13953" y="15299"/>
                      <a:pt x="15299" y="13951"/>
                      <a:pt x="15299" y="12334"/>
                    </a:cubicBezTo>
                    <a:lnTo>
                      <a:pt x="15299" y="2967"/>
                    </a:lnTo>
                    <a:cubicBezTo>
                      <a:pt x="15299" y="1345"/>
                      <a:pt x="13948" y="0"/>
                      <a:pt x="123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38" name="Google Shape;11075;p78"/>
              <p:cNvSpPr/>
              <p:nvPr/>
            </p:nvSpPr>
            <p:spPr>
              <a:xfrm>
                <a:off x="812101" y="2571761"/>
                <a:ext cx="417066" cy="417024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19982" extrusionOk="0">
                    <a:moveTo>
                      <a:pt x="17056" y="1172"/>
                    </a:moveTo>
                    <a:cubicBezTo>
                      <a:pt x="18025" y="1172"/>
                      <a:pt x="18812" y="1959"/>
                      <a:pt x="18812" y="2927"/>
                    </a:cubicBezTo>
                    <a:lnTo>
                      <a:pt x="18812" y="17056"/>
                    </a:lnTo>
                    <a:cubicBezTo>
                      <a:pt x="18812" y="18023"/>
                      <a:pt x="18025" y="18811"/>
                      <a:pt x="17056" y="18811"/>
                    </a:cubicBezTo>
                    <a:lnTo>
                      <a:pt x="2928" y="18811"/>
                    </a:lnTo>
                    <a:cubicBezTo>
                      <a:pt x="1961" y="18811"/>
                      <a:pt x="1172" y="18023"/>
                      <a:pt x="1172" y="17056"/>
                    </a:cubicBezTo>
                    <a:lnTo>
                      <a:pt x="1172" y="2927"/>
                    </a:lnTo>
                    <a:cubicBezTo>
                      <a:pt x="1172" y="1959"/>
                      <a:pt x="1961" y="1172"/>
                      <a:pt x="2928" y="1172"/>
                    </a:cubicBezTo>
                    <a:close/>
                    <a:moveTo>
                      <a:pt x="2928" y="1"/>
                    </a:moveTo>
                    <a:cubicBezTo>
                      <a:pt x="1313" y="1"/>
                      <a:pt x="1" y="1313"/>
                      <a:pt x="1" y="2927"/>
                    </a:cubicBezTo>
                    <a:lnTo>
                      <a:pt x="1" y="17056"/>
                    </a:lnTo>
                    <a:cubicBezTo>
                      <a:pt x="1" y="18669"/>
                      <a:pt x="1313" y="19982"/>
                      <a:pt x="2928" y="19982"/>
                    </a:cubicBezTo>
                    <a:lnTo>
                      <a:pt x="17056" y="19982"/>
                    </a:lnTo>
                    <a:cubicBezTo>
                      <a:pt x="18669" y="19982"/>
                      <a:pt x="19984" y="18669"/>
                      <a:pt x="19984" y="17056"/>
                    </a:cubicBezTo>
                    <a:lnTo>
                      <a:pt x="19984" y="2927"/>
                    </a:lnTo>
                    <a:cubicBezTo>
                      <a:pt x="19984" y="1313"/>
                      <a:pt x="18669" y="1"/>
                      <a:pt x="170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39" name="Google Shape;11076;p78"/>
              <p:cNvSpPr/>
              <p:nvPr/>
            </p:nvSpPr>
            <p:spPr>
              <a:xfrm>
                <a:off x="1081712" y="2670306"/>
                <a:ext cx="48878" cy="48898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2343" extrusionOk="0">
                    <a:moveTo>
                      <a:pt x="1170" y="0"/>
                    </a:moveTo>
                    <a:cubicBezTo>
                      <a:pt x="524" y="0"/>
                      <a:pt x="1" y="526"/>
                      <a:pt x="1" y="1171"/>
                    </a:cubicBezTo>
                    <a:cubicBezTo>
                      <a:pt x="1" y="1817"/>
                      <a:pt x="524" y="2342"/>
                      <a:pt x="1170" y="2342"/>
                    </a:cubicBezTo>
                    <a:cubicBezTo>
                      <a:pt x="1816" y="2342"/>
                      <a:pt x="2341" y="1817"/>
                      <a:pt x="2341" y="1171"/>
                    </a:cubicBezTo>
                    <a:cubicBezTo>
                      <a:pt x="2341" y="526"/>
                      <a:pt x="1816" y="0"/>
                      <a:pt x="117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2" name="Google Shape;11071;p78"/>
            <p:cNvSpPr/>
            <p:nvPr/>
          </p:nvSpPr>
          <p:spPr>
            <a:xfrm>
              <a:off x="531812" y="7190089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19982" h="19982" extrusionOk="0">
                  <a:moveTo>
                    <a:pt x="14602" y="3500"/>
                  </a:moveTo>
                  <a:cubicBezTo>
                    <a:pt x="15137" y="3500"/>
                    <a:pt x="15682" y="3563"/>
                    <a:pt x="16247" y="3689"/>
                  </a:cubicBezTo>
                  <a:cubicBezTo>
                    <a:pt x="16179" y="4154"/>
                    <a:pt x="16095" y="4705"/>
                    <a:pt x="16033" y="5120"/>
                  </a:cubicBezTo>
                  <a:cubicBezTo>
                    <a:pt x="15810" y="5075"/>
                    <a:pt x="15484" y="5035"/>
                    <a:pt x="15150" y="5035"/>
                  </a:cubicBezTo>
                  <a:cubicBezTo>
                    <a:pt x="14968" y="5035"/>
                    <a:pt x="14783" y="5047"/>
                    <a:pt x="14611" y="5076"/>
                  </a:cubicBezTo>
                  <a:cubicBezTo>
                    <a:pt x="13536" y="5258"/>
                    <a:pt x="12918" y="5925"/>
                    <a:pt x="12918" y="6907"/>
                  </a:cubicBezTo>
                  <a:lnTo>
                    <a:pt x="12918" y="8819"/>
                  </a:lnTo>
                  <a:cubicBezTo>
                    <a:pt x="12918" y="9143"/>
                    <a:pt x="13180" y="9405"/>
                    <a:pt x="13504" y="9405"/>
                  </a:cubicBezTo>
                  <a:lnTo>
                    <a:pt x="15681" y="9405"/>
                  </a:lnTo>
                  <a:lnTo>
                    <a:pt x="15388" y="10576"/>
                  </a:lnTo>
                  <a:lnTo>
                    <a:pt x="13504" y="10576"/>
                  </a:lnTo>
                  <a:cubicBezTo>
                    <a:pt x="13180" y="10576"/>
                    <a:pt x="12918" y="10838"/>
                    <a:pt x="12918" y="11161"/>
                  </a:cubicBezTo>
                  <a:lnTo>
                    <a:pt x="12918" y="18811"/>
                  </a:lnTo>
                  <a:lnTo>
                    <a:pt x="11162" y="18811"/>
                  </a:lnTo>
                  <a:lnTo>
                    <a:pt x="11162" y="11161"/>
                  </a:lnTo>
                  <a:cubicBezTo>
                    <a:pt x="11162" y="10838"/>
                    <a:pt x="10900" y="10576"/>
                    <a:pt x="10576" y="10576"/>
                  </a:cubicBezTo>
                  <a:lnTo>
                    <a:pt x="9407" y="10576"/>
                  </a:lnTo>
                  <a:lnTo>
                    <a:pt x="9407" y="9405"/>
                  </a:lnTo>
                  <a:lnTo>
                    <a:pt x="10576" y="9405"/>
                  </a:lnTo>
                  <a:cubicBezTo>
                    <a:pt x="10900" y="9405"/>
                    <a:pt x="11162" y="9143"/>
                    <a:pt x="11162" y="8821"/>
                  </a:cubicBezTo>
                  <a:cubicBezTo>
                    <a:pt x="11162" y="7215"/>
                    <a:pt x="11162" y="6481"/>
                    <a:pt x="11162" y="6143"/>
                  </a:cubicBezTo>
                  <a:cubicBezTo>
                    <a:pt x="11162" y="5520"/>
                    <a:pt x="11163" y="4843"/>
                    <a:pt x="11770" y="4324"/>
                  </a:cubicBezTo>
                  <a:cubicBezTo>
                    <a:pt x="12234" y="3928"/>
                    <a:pt x="12823" y="3687"/>
                    <a:pt x="13628" y="3571"/>
                  </a:cubicBezTo>
                  <a:cubicBezTo>
                    <a:pt x="13950" y="3524"/>
                    <a:pt x="14274" y="3500"/>
                    <a:pt x="14602" y="3500"/>
                  </a:cubicBezTo>
                  <a:close/>
                  <a:moveTo>
                    <a:pt x="17017" y="1170"/>
                  </a:moveTo>
                  <a:cubicBezTo>
                    <a:pt x="17990" y="1170"/>
                    <a:pt x="18811" y="1975"/>
                    <a:pt x="18811" y="2927"/>
                  </a:cubicBezTo>
                  <a:lnTo>
                    <a:pt x="18811" y="17056"/>
                  </a:lnTo>
                  <a:cubicBezTo>
                    <a:pt x="18811" y="18023"/>
                    <a:pt x="18024" y="18811"/>
                    <a:pt x="17056" y="18811"/>
                  </a:cubicBezTo>
                  <a:lnTo>
                    <a:pt x="14089" y="18811"/>
                  </a:lnTo>
                  <a:lnTo>
                    <a:pt x="14089" y="11747"/>
                  </a:lnTo>
                  <a:lnTo>
                    <a:pt x="15846" y="11747"/>
                  </a:lnTo>
                  <a:cubicBezTo>
                    <a:pt x="16115" y="11747"/>
                    <a:pt x="16348" y="11565"/>
                    <a:pt x="16414" y="11305"/>
                  </a:cubicBezTo>
                  <a:lnTo>
                    <a:pt x="16999" y="8963"/>
                  </a:lnTo>
                  <a:cubicBezTo>
                    <a:pt x="17042" y="8787"/>
                    <a:pt x="17003" y="8602"/>
                    <a:pt x="16893" y="8460"/>
                  </a:cubicBezTo>
                  <a:cubicBezTo>
                    <a:pt x="16782" y="8317"/>
                    <a:pt x="16612" y="8235"/>
                    <a:pt x="16431" y="8235"/>
                  </a:cubicBezTo>
                  <a:lnTo>
                    <a:pt x="14089" y="8235"/>
                  </a:lnTo>
                  <a:lnTo>
                    <a:pt x="14089" y="6909"/>
                  </a:lnTo>
                  <a:cubicBezTo>
                    <a:pt x="14089" y="6638"/>
                    <a:pt x="14144" y="6343"/>
                    <a:pt x="14808" y="6229"/>
                  </a:cubicBezTo>
                  <a:cubicBezTo>
                    <a:pt x="14936" y="6208"/>
                    <a:pt x="15061" y="6199"/>
                    <a:pt x="15182" y="6199"/>
                  </a:cubicBezTo>
                  <a:cubicBezTo>
                    <a:pt x="15552" y="6199"/>
                    <a:pt x="15890" y="6283"/>
                    <a:pt x="16198" y="6360"/>
                  </a:cubicBezTo>
                  <a:cubicBezTo>
                    <a:pt x="16304" y="6387"/>
                    <a:pt x="16415" y="6421"/>
                    <a:pt x="16532" y="6421"/>
                  </a:cubicBezTo>
                  <a:cubicBezTo>
                    <a:pt x="16632" y="6421"/>
                    <a:pt x="16736" y="6396"/>
                    <a:pt x="16847" y="6321"/>
                  </a:cubicBezTo>
                  <a:cubicBezTo>
                    <a:pt x="16983" y="6229"/>
                    <a:pt x="17074" y="6084"/>
                    <a:pt x="17098" y="5923"/>
                  </a:cubicBezTo>
                  <a:cubicBezTo>
                    <a:pt x="17098" y="5923"/>
                    <a:pt x="17362" y="4156"/>
                    <a:pt x="17482" y="3339"/>
                  </a:cubicBezTo>
                  <a:cubicBezTo>
                    <a:pt x="17525" y="3049"/>
                    <a:pt x="17346" y="2769"/>
                    <a:pt x="17063" y="2690"/>
                  </a:cubicBezTo>
                  <a:cubicBezTo>
                    <a:pt x="16267" y="2463"/>
                    <a:pt x="15346" y="2343"/>
                    <a:pt x="14504" y="2343"/>
                  </a:cubicBezTo>
                  <a:cubicBezTo>
                    <a:pt x="14137" y="2343"/>
                    <a:pt x="13786" y="2365"/>
                    <a:pt x="13467" y="2412"/>
                  </a:cubicBezTo>
                  <a:cubicBezTo>
                    <a:pt x="12434" y="2562"/>
                    <a:pt x="11646" y="2888"/>
                    <a:pt x="11009" y="3434"/>
                  </a:cubicBezTo>
                  <a:cubicBezTo>
                    <a:pt x="10121" y="4193"/>
                    <a:pt x="10010" y="5168"/>
                    <a:pt x="9999" y="5833"/>
                  </a:cubicBezTo>
                  <a:cubicBezTo>
                    <a:pt x="9999" y="5847"/>
                    <a:pt x="9999" y="7029"/>
                    <a:pt x="9999" y="8235"/>
                  </a:cubicBezTo>
                  <a:lnTo>
                    <a:pt x="8821" y="8235"/>
                  </a:lnTo>
                  <a:cubicBezTo>
                    <a:pt x="8497" y="8235"/>
                    <a:pt x="8236" y="8497"/>
                    <a:pt x="8236" y="8819"/>
                  </a:cubicBezTo>
                  <a:lnTo>
                    <a:pt x="8236" y="11161"/>
                  </a:lnTo>
                  <a:cubicBezTo>
                    <a:pt x="8236" y="11485"/>
                    <a:pt x="8497" y="11747"/>
                    <a:pt x="8821" y="11747"/>
                  </a:cubicBezTo>
                  <a:lnTo>
                    <a:pt x="9991" y="11747"/>
                  </a:lnTo>
                  <a:lnTo>
                    <a:pt x="9991" y="18811"/>
                  </a:lnTo>
                  <a:lnTo>
                    <a:pt x="2927" y="18811"/>
                  </a:lnTo>
                  <a:cubicBezTo>
                    <a:pt x="1959" y="18811"/>
                    <a:pt x="1172" y="18023"/>
                    <a:pt x="1172" y="17054"/>
                  </a:cubicBezTo>
                  <a:lnTo>
                    <a:pt x="1172" y="2927"/>
                  </a:lnTo>
                  <a:cubicBezTo>
                    <a:pt x="1172" y="1959"/>
                    <a:pt x="1959" y="1170"/>
                    <a:pt x="2927" y="1170"/>
                  </a:cubicBezTo>
                  <a:close/>
                  <a:moveTo>
                    <a:pt x="2927" y="1"/>
                  </a:moveTo>
                  <a:cubicBezTo>
                    <a:pt x="1314" y="1"/>
                    <a:pt x="1" y="1313"/>
                    <a:pt x="1" y="2927"/>
                  </a:cubicBezTo>
                  <a:lnTo>
                    <a:pt x="1" y="17056"/>
                  </a:lnTo>
                  <a:cubicBezTo>
                    <a:pt x="1" y="18669"/>
                    <a:pt x="1314" y="19982"/>
                    <a:pt x="2927" y="19982"/>
                  </a:cubicBezTo>
                  <a:lnTo>
                    <a:pt x="17054" y="19982"/>
                  </a:lnTo>
                  <a:cubicBezTo>
                    <a:pt x="18669" y="19982"/>
                    <a:pt x="19982" y="18669"/>
                    <a:pt x="19982" y="17056"/>
                  </a:cubicBezTo>
                  <a:lnTo>
                    <a:pt x="19982" y="2927"/>
                  </a:lnTo>
                  <a:cubicBezTo>
                    <a:pt x="19982" y="2145"/>
                    <a:pt x="19669" y="1409"/>
                    <a:pt x="19101" y="853"/>
                  </a:cubicBezTo>
                  <a:cubicBezTo>
                    <a:pt x="18538" y="303"/>
                    <a:pt x="17797" y="1"/>
                    <a:pt x="1701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11059;p78"/>
            <p:cNvGrpSpPr/>
            <p:nvPr/>
          </p:nvGrpSpPr>
          <p:grpSpPr>
            <a:xfrm>
              <a:off x="1549938" y="7190096"/>
              <a:ext cx="407391" cy="228600"/>
              <a:chOff x="3476576" y="2633631"/>
              <a:chExt cx="417024" cy="293244"/>
            </a:xfrm>
            <a:solidFill>
              <a:schemeClr val="bg1"/>
            </a:solidFill>
          </p:grpSpPr>
          <p:sp>
            <p:nvSpPr>
              <p:cNvPr id="34" name="Google Shape;11060;p78"/>
              <p:cNvSpPr/>
              <p:nvPr/>
            </p:nvSpPr>
            <p:spPr>
              <a:xfrm>
                <a:off x="3476576" y="2633631"/>
                <a:ext cx="417024" cy="293244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14051" extrusionOk="0">
                    <a:moveTo>
                      <a:pt x="17056" y="1172"/>
                    </a:moveTo>
                    <a:cubicBezTo>
                      <a:pt x="18023" y="1172"/>
                      <a:pt x="18811" y="1961"/>
                      <a:pt x="18811" y="2929"/>
                    </a:cubicBezTo>
                    <a:lnTo>
                      <a:pt x="18811" y="11124"/>
                    </a:lnTo>
                    <a:cubicBezTo>
                      <a:pt x="18811" y="12092"/>
                      <a:pt x="18023" y="12881"/>
                      <a:pt x="17056" y="12881"/>
                    </a:cubicBezTo>
                    <a:lnTo>
                      <a:pt x="2927" y="12881"/>
                    </a:lnTo>
                    <a:cubicBezTo>
                      <a:pt x="1959" y="12881"/>
                      <a:pt x="1172" y="12092"/>
                      <a:pt x="1172" y="11124"/>
                    </a:cubicBezTo>
                    <a:lnTo>
                      <a:pt x="1172" y="2929"/>
                    </a:lnTo>
                    <a:cubicBezTo>
                      <a:pt x="1172" y="1961"/>
                      <a:pt x="1959" y="1172"/>
                      <a:pt x="2927" y="1172"/>
                    </a:cubicBezTo>
                    <a:close/>
                    <a:moveTo>
                      <a:pt x="2927" y="1"/>
                    </a:moveTo>
                    <a:cubicBezTo>
                      <a:pt x="1313" y="1"/>
                      <a:pt x="1" y="1315"/>
                      <a:pt x="1" y="2929"/>
                    </a:cubicBezTo>
                    <a:lnTo>
                      <a:pt x="1" y="11124"/>
                    </a:lnTo>
                    <a:cubicBezTo>
                      <a:pt x="1" y="12738"/>
                      <a:pt x="1313" y="14050"/>
                      <a:pt x="2927" y="14050"/>
                    </a:cubicBezTo>
                    <a:lnTo>
                      <a:pt x="17056" y="14050"/>
                    </a:lnTo>
                    <a:cubicBezTo>
                      <a:pt x="18669" y="14050"/>
                      <a:pt x="19982" y="12738"/>
                      <a:pt x="19982" y="11124"/>
                    </a:cubicBezTo>
                    <a:lnTo>
                      <a:pt x="19982" y="2929"/>
                    </a:lnTo>
                    <a:cubicBezTo>
                      <a:pt x="19982" y="1315"/>
                      <a:pt x="18669" y="1"/>
                      <a:pt x="170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1061;p78"/>
              <p:cNvSpPr/>
              <p:nvPr/>
            </p:nvSpPr>
            <p:spPr>
              <a:xfrm>
                <a:off x="3636206" y="2706945"/>
                <a:ext cx="122194" cy="146634"/>
              </a:xfrm>
              <a:custGeom>
                <a:avLst/>
                <a:gdLst/>
                <a:ahLst/>
                <a:cxnLst/>
                <a:rect l="l" t="t" r="r" b="b"/>
                <a:pathLst>
                  <a:path w="5855" h="7026" extrusionOk="0">
                    <a:moveTo>
                      <a:pt x="1172" y="1643"/>
                    </a:moveTo>
                    <a:lnTo>
                      <a:pt x="4165" y="3514"/>
                    </a:lnTo>
                    <a:lnTo>
                      <a:pt x="1172" y="5384"/>
                    </a:lnTo>
                    <a:lnTo>
                      <a:pt x="1172" y="1643"/>
                    </a:lnTo>
                    <a:close/>
                    <a:moveTo>
                      <a:pt x="586" y="0"/>
                    </a:moveTo>
                    <a:cubicBezTo>
                      <a:pt x="489" y="0"/>
                      <a:pt x="391" y="25"/>
                      <a:pt x="302" y="74"/>
                    </a:cubicBezTo>
                    <a:cubicBezTo>
                      <a:pt x="116" y="178"/>
                      <a:pt x="1" y="373"/>
                      <a:pt x="1" y="587"/>
                    </a:cubicBezTo>
                    <a:lnTo>
                      <a:pt x="1" y="6440"/>
                    </a:lnTo>
                    <a:cubicBezTo>
                      <a:pt x="1" y="6653"/>
                      <a:pt x="116" y="6849"/>
                      <a:pt x="302" y="6953"/>
                    </a:cubicBezTo>
                    <a:cubicBezTo>
                      <a:pt x="389" y="7001"/>
                      <a:pt x="487" y="7026"/>
                      <a:pt x="585" y="7026"/>
                    </a:cubicBezTo>
                    <a:cubicBezTo>
                      <a:pt x="693" y="7026"/>
                      <a:pt x="801" y="6997"/>
                      <a:pt x="896" y="6937"/>
                    </a:cubicBezTo>
                    <a:lnTo>
                      <a:pt x="5580" y="4010"/>
                    </a:lnTo>
                    <a:cubicBezTo>
                      <a:pt x="5750" y="3903"/>
                      <a:pt x="5854" y="3714"/>
                      <a:pt x="5854" y="3513"/>
                    </a:cubicBezTo>
                    <a:cubicBezTo>
                      <a:pt x="5854" y="3311"/>
                      <a:pt x="5750" y="3123"/>
                      <a:pt x="5580" y="3017"/>
                    </a:cubicBezTo>
                    <a:lnTo>
                      <a:pt x="896" y="90"/>
                    </a:lnTo>
                    <a:cubicBezTo>
                      <a:pt x="801" y="30"/>
                      <a:pt x="694" y="0"/>
                      <a:pt x="5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217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215"/>
          <a:stretch/>
        </p:blipFill>
        <p:spPr>
          <a:xfrm>
            <a:off x="1586" y="435553"/>
            <a:ext cx="12188826" cy="94546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284412" y="533402"/>
            <a:ext cx="9829800" cy="69517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2400" b="1" kern="0" dirty="0" smtClean="0">
                <a:solidFill>
                  <a:schemeClr val="bg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Faculty of Architecture</a:t>
            </a:r>
            <a:endParaRPr lang="bg-BG" sz="2400" b="1" kern="0" dirty="0" smtClean="0">
              <a:solidFill>
                <a:schemeClr val="bg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699249458"/>
              </p:ext>
            </p:extLst>
          </p:nvPr>
        </p:nvGraphicFramePr>
        <p:xfrm>
          <a:off x="150812" y="1600200"/>
          <a:ext cx="11887199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4" y="500168"/>
            <a:ext cx="1794628" cy="82194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586" y="6477000"/>
            <a:ext cx="12188826" cy="391923"/>
            <a:chOff x="1586" y="7113108"/>
            <a:chExt cx="12188826" cy="391923"/>
          </a:xfrm>
        </p:grpSpPr>
        <p:sp>
          <p:nvSpPr>
            <p:cNvPr id="27" name="Rectangle 26"/>
            <p:cNvSpPr/>
            <p:nvPr/>
          </p:nvSpPr>
          <p:spPr>
            <a:xfrm>
              <a:off x="1586" y="7113108"/>
              <a:ext cx="12188826" cy="39192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70977" y="7129029"/>
              <a:ext cx="10217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VarnaFreeUniversity</a:t>
              </a:r>
              <a:r>
                <a:rPr lang="en-US" sz="1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	</a:t>
              </a:r>
              <a:r>
                <a:rPr lang="en-US" sz="18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				www.vfu.bg</a:t>
              </a:r>
              <a:r>
                <a:rPr lang="bg-BG" sz="18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	</a:t>
              </a:r>
              <a:endParaRPr lang="en-US" sz="1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29" name="Google Shape;11056;p78"/>
            <p:cNvGrpSpPr/>
            <p:nvPr/>
          </p:nvGrpSpPr>
          <p:grpSpPr>
            <a:xfrm>
              <a:off x="1220638" y="7186064"/>
              <a:ext cx="228600" cy="228600"/>
              <a:chOff x="2964567" y="2571753"/>
              <a:chExt cx="417045" cy="417045"/>
            </a:xfrm>
            <a:solidFill>
              <a:schemeClr val="bg1"/>
            </a:solidFill>
          </p:grpSpPr>
          <p:sp>
            <p:nvSpPr>
              <p:cNvPr id="40" name="Google Shape;11057;p78"/>
              <p:cNvSpPr/>
              <p:nvPr/>
            </p:nvSpPr>
            <p:spPr>
              <a:xfrm>
                <a:off x="2964567" y="2571753"/>
                <a:ext cx="417045" cy="417045"/>
              </a:xfrm>
              <a:custGeom>
                <a:avLst/>
                <a:gdLst/>
                <a:ahLst/>
                <a:cxnLst/>
                <a:rect l="l" t="t" r="r" b="b"/>
                <a:pathLst>
                  <a:path w="19983" h="19983" extrusionOk="0">
                    <a:moveTo>
                      <a:pt x="9992" y="1170"/>
                    </a:moveTo>
                    <a:cubicBezTo>
                      <a:pt x="14855" y="1170"/>
                      <a:pt x="18812" y="4866"/>
                      <a:pt x="18812" y="9405"/>
                    </a:cubicBezTo>
                    <a:cubicBezTo>
                      <a:pt x="18812" y="13925"/>
                      <a:pt x="14855" y="17601"/>
                      <a:pt x="9992" y="17601"/>
                    </a:cubicBezTo>
                    <a:cubicBezTo>
                      <a:pt x="9111" y="17601"/>
                      <a:pt x="8240" y="17481"/>
                      <a:pt x="7407" y="17242"/>
                    </a:cubicBezTo>
                    <a:cubicBezTo>
                      <a:pt x="7354" y="17226"/>
                      <a:pt x="7299" y="17218"/>
                      <a:pt x="7245" y="17218"/>
                    </a:cubicBezTo>
                    <a:cubicBezTo>
                      <a:pt x="7153" y="17218"/>
                      <a:pt x="7062" y="17240"/>
                      <a:pt x="6979" y="17282"/>
                    </a:cubicBezTo>
                    <a:lnTo>
                      <a:pt x="4723" y="18439"/>
                    </a:lnTo>
                    <a:lnTo>
                      <a:pt x="4723" y="16262"/>
                    </a:lnTo>
                    <a:cubicBezTo>
                      <a:pt x="4723" y="16078"/>
                      <a:pt x="4637" y="15904"/>
                      <a:pt x="4490" y="15793"/>
                    </a:cubicBezTo>
                    <a:cubicBezTo>
                      <a:pt x="2381" y="14208"/>
                      <a:pt x="1171" y="11880"/>
                      <a:pt x="1171" y="9405"/>
                    </a:cubicBezTo>
                    <a:cubicBezTo>
                      <a:pt x="1171" y="4866"/>
                      <a:pt x="5129" y="1170"/>
                      <a:pt x="9992" y="1170"/>
                    </a:cubicBezTo>
                    <a:close/>
                    <a:moveTo>
                      <a:pt x="9992" y="1"/>
                    </a:moveTo>
                    <a:cubicBezTo>
                      <a:pt x="4575" y="1"/>
                      <a:pt x="0" y="4153"/>
                      <a:pt x="0" y="9407"/>
                    </a:cubicBezTo>
                    <a:cubicBezTo>
                      <a:pt x="0" y="12221"/>
                      <a:pt x="1359" y="14795"/>
                      <a:pt x="3552" y="16548"/>
                    </a:cubicBezTo>
                    <a:lnTo>
                      <a:pt x="3552" y="19396"/>
                    </a:lnTo>
                    <a:cubicBezTo>
                      <a:pt x="3552" y="19602"/>
                      <a:pt x="3659" y="19791"/>
                      <a:pt x="3832" y="19897"/>
                    </a:cubicBezTo>
                    <a:cubicBezTo>
                      <a:pt x="3925" y="19953"/>
                      <a:pt x="4031" y="19982"/>
                      <a:pt x="4138" y="19982"/>
                    </a:cubicBezTo>
                    <a:cubicBezTo>
                      <a:pt x="4229" y="19982"/>
                      <a:pt x="4320" y="19961"/>
                      <a:pt x="4405" y="19918"/>
                    </a:cubicBezTo>
                    <a:lnTo>
                      <a:pt x="7310" y="18429"/>
                    </a:lnTo>
                    <a:cubicBezTo>
                      <a:pt x="8180" y="18657"/>
                      <a:pt x="9081" y="18772"/>
                      <a:pt x="9992" y="18772"/>
                    </a:cubicBezTo>
                    <a:cubicBezTo>
                      <a:pt x="15500" y="18772"/>
                      <a:pt x="19983" y="14570"/>
                      <a:pt x="19983" y="9407"/>
                    </a:cubicBezTo>
                    <a:cubicBezTo>
                      <a:pt x="19983" y="4151"/>
                      <a:pt x="15405" y="1"/>
                      <a:pt x="999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41" name="Google Shape;11058;p78"/>
              <p:cNvSpPr/>
              <p:nvPr/>
            </p:nvSpPr>
            <p:spPr>
              <a:xfrm>
                <a:off x="3037776" y="2694716"/>
                <a:ext cx="270641" cy="146633"/>
              </a:xfrm>
              <a:custGeom>
                <a:avLst/>
                <a:gdLst/>
                <a:ahLst/>
                <a:cxnLst/>
                <a:rect l="l" t="t" r="r" b="b"/>
                <a:pathLst>
                  <a:path w="12968" h="7026" extrusionOk="0">
                    <a:moveTo>
                      <a:pt x="5362" y="1463"/>
                    </a:moveTo>
                    <a:lnTo>
                      <a:pt x="7241" y="3341"/>
                    </a:lnTo>
                    <a:cubicBezTo>
                      <a:pt x="7353" y="3454"/>
                      <a:pt x="7503" y="3513"/>
                      <a:pt x="7655" y="3513"/>
                    </a:cubicBezTo>
                    <a:cubicBezTo>
                      <a:pt x="7744" y="3513"/>
                      <a:pt x="7833" y="3493"/>
                      <a:pt x="7917" y="3451"/>
                    </a:cubicBezTo>
                    <a:lnTo>
                      <a:pt x="10216" y="2303"/>
                    </a:lnTo>
                    <a:lnTo>
                      <a:pt x="7605" y="5565"/>
                    </a:lnTo>
                    <a:lnTo>
                      <a:pt x="5726" y="3685"/>
                    </a:lnTo>
                    <a:cubicBezTo>
                      <a:pt x="5614" y="3573"/>
                      <a:pt x="5463" y="3514"/>
                      <a:pt x="5311" y="3514"/>
                    </a:cubicBezTo>
                    <a:cubicBezTo>
                      <a:pt x="5223" y="3514"/>
                      <a:pt x="5133" y="3534"/>
                      <a:pt x="5051" y="3575"/>
                    </a:cubicBezTo>
                    <a:lnTo>
                      <a:pt x="2751" y="4725"/>
                    </a:lnTo>
                    <a:lnTo>
                      <a:pt x="2751" y="4725"/>
                    </a:lnTo>
                    <a:lnTo>
                      <a:pt x="5362" y="1463"/>
                    </a:lnTo>
                    <a:close/>
                    <a:moveTo>
                      <a:pt x="5312" y="1"/>
                    </a:moveTo>
                    <a:cubicBezTo>
                      <a:pt x="5302" y="1"/>
                      <a:pt x="5291" y="1"/>
                      <a:pt x="5281" y="2"/>
                    </a:cubicBezTo>
                    <a:cubicBezTo>
                      <a:pt x="5114" y="12"/>
                      <a:pt x="4959" y="92"/>
                      <a:pt x="4856" y="221"/>
                    </a:cubicBezTo>
                    <a:lnTo>
                      <a:pt x="172" y="6075"/>
                    </a:lnTo>
                    <a:cubicBezTo>
                      <a:pt x="0" y="6290"/>
                      <a:pt x="2" y="6595"/>
                      <a:pt x="174" y="6809"/>
                    </a:cubicBezTo>
                    <a:cubicBezTo>
                      <a:pt x="288" y="6950"/>
                      <a:pt x="457" y="7026"/>
                      <a:pt x="630" y="7026"/>
                    </a:cubicBezTo>
                    <a:cubicBezTo>
                      <a:pt x="719" y="7026"/>
                      <a:pt x="808" y="7006"/>
                      <a:pt x="892" y="6964"/>
                    </a:cubicBezTo>
                    <a:lnTo>
                      <a:pt x="5198" y="4811"/>
                    </a:lnTo>
                    <a:lnTo>
                      <a:pt x="7241" y="6855"/>
                    </a:lnTo>
                    <a:cubicBezTo>
                      <a:pt x="7349" y="6964"/>
                      <a:pt x="7496" y="7026"/>
                      <a:pt x="7650" y="7026"/>
                    </a:cubicBezTo>
                    <a:cubicBezTo>
                      <a:pt x="7662" y="7026"/>
                      <a:pt x="7674" y="7025"/>
                      <a:pt x="7687" y="7024"/>
                    </a:cubicBezTo>
                    <a:cubicBezTo>
                      <a:pt x="7853" y="7016"/>
                      <a:pt x="8007" y="6936"/>
                      <a:pt x="8111" y="6807"/>
                    </a:cubicBezTo>
                    <a:lnTo>
                      <a:pt x="12795" y="951"/>
                    </a:lnTo>
                    <a:cubicBezTo>
                      <a:pt x="12967" y="737"/>
                      <a:pt x="12965" y="431"/>
                      <a:pt x="12792" y="219"/>
                    </a:cubicBezTo>
                    <a:cubicBezTo>
                      <a:pt x="12679" y="78"/>
                      <a:pt x="12510" y="1"/>
                      <a:pt x="12337" y="1"/>
                    </a:cubicBezTo>
                    <a:cubicBezTo>
                      <a:pt x="12249" y="1"/>
                      <a:pt x="12159" y="21"/>
                      <a:pt x="12075" y="63"/>
                    </a:cubicBezTo>
                    <a:lnTo>
                      <a:pt x="7770" y="2216"/>
                    </a:lnTo>
                    <a:lnTo>
                      <a:pt x="5726" y="173"/>
                    </a:lnTo>
                    <a:cubicBezTo>
                      <a:pt x="5617" y="62"/>
                      <a:pt x="5467" y="1"/>
                      <a:pt x="531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0" name="Google Shape;11072;p78"/>
            <p:cNvGrpSpPr/>
            <p:nvPr/>
          </p:nvGrpSpPr>
          <p:grpSpPr>
            <a:xfrm>
              <a:off x="875329" y="7190096"/>
              <a:ext cx="228600" cy="228600"/>
              <a:chOff x="812101" y="2571761"/>
              <a:chExt cx="417066" cy="417024"/>
            </a:xfrm>
            <a:solidFill>
              <a:schemeClr val="bg1"/>
            </a:solidFill>
          </p:grpSpPr>
          <p:sp>
            <p:nvSpPr>
              <p:cNvPr id="36" name="Google Shape;11073;p78"/>
              <p:cNvSpPr/>
              <p:nvPr/>
            </p:nvSpPr>
            <p:spPr>
              <a:xfrm>
                <a:off x="935086" y="2694745"/>
                <a:ext cx="171072" cy="171071"/>
              </a:xfrm>
              <a:custGeom>
                <a:avLst/>
                <a:gdLst/>
                <a:ahLst/>
                <a:cxnLst/>
                <a:rect l="l" t="t" r="r" b="b"/>
                <a:pathLst>
                  <a:path w="8197" h="8197" extrusionOk="0">
                    <a:moveTo>
                      <a:pt x="4099" y="1171"/>
                    </a:moveTo>
                    <a:cubicBezTo>
                      <a:pt x="5712" y="1171"/>
                      <a:pt x="7027" y="2484"/>
                      <a:pt x="7027" y="4097"/>
                    </a:cubicBezTo>
                    <a:cubicBezTo>
                      <a:pt x="7027" y="5712"/>
                      <a:pt x="5712" y="7025"/>
                      <a:pt x="4099" y="7025"/>
                    </a:cubicBezTo>
                    <a:cubicBezTo>
                      <a:pt x="2486" y="7025"/>
                      <a:pt x="1171" y="5712"/>
                      <a:pt x="1171" y="4097"/>
                    </a:cubicBezTo>
                    <a:cubicBezTo>
                      <a:pt x="1171" y="2484"/>
                      <a:pt x="2486" y="1171"/>
                      <a:pt x="4099" y="1171"/>
                    </a:cubicBezTo>
                    <a:close/>
                    <a:moveTo>
                      <a:pt x="4099" y="0"/>
                    </a:moveTo>
                    <a:cubicBezTo>
                      <a:pt x="1840" y="0"/>
                      <a:pt x="0" y="1838"/>
                      <a:pt x="0" y="4097"/>
                    </a:cubicBezTo>
                    <a:cubicBezTo>
                      <a:pt x="0" y="6358"/>
                      <a:pt x="1840" y="8196"/>
                      <a:pt x="4099" y="8196"/>
                    </a:cubicBezTo>
                    <a:cubicBezTo>
                      <a:pt x="6358" y="8196"/>
                      <a:pt x="8196" y="6358"/>
                      <a:pt x="8196" y="4097"/>
                    </a:cubicBezTo>
                    <a:cubicBezTo>
                      <a:pt x="8196" y="1838"/>
                      <a:pt x="6358" y="0"/>
                      <a:pt x="40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37" name="Google Shape;11074;p78"/>
              <p:cNvSpPr/>
              <p:nvPr/>
            </p:nvSpPr>
            <p:spPr>
              <a:xfrm>
                <a:off x="860977" y="2620616"/>
                <a:ext cx="319311" cy="319290"/>
              </a:xfrm>
              <a:custGeom>
                <a:avLst/>
                <a:gdLst/>
                <a:ahLst/>
                <a:cxnLst/>
                <a:rect l="l" t="t" r="r" b="b"/>
                <a:pathLst>
                  <a:path w="15300" h="15299" extrusionOk="0">
                    <a:moveTo>
                      <a:pt x="12333" y="1171"/>
                    </a:moveTo>
                    <a:cubicBezTo>
                      <a:pt x="13306" y="1171"/>
                      <a:pt x="14128" y="1994"/>
                      <a:pt x="14128" y="2967"/>
                    </a:cubicBezTo>
                    <a:lnTo>
                      <a:pt x="14128" y="12334"/>
                    </a:lnTo>
                    <a:cubicBezTo>
                      <a:pt x="14128" y="13307"/>
                      <a:pt x="13306" y="14129"/>
                      <a:pt x="12333" y="14129"/>
                    </a:cubicBezTo>
                    <a:lnTo>
                      <a:pt x="2968" y="14129"/>
                    </a:lnTo>
                    <a:cubicBezTo>
                      <a:pt x="1993" y="14129"/>
                      <a:pt x="1172" y="13307"/>
                      <a:pt x="1172" y="12334"/>
                    </a:cubicBezTo>
                    <a:lnTo>
                      <a:pt x="1172" y="2967"/>
                    </a:lnTo>
                    <a:cubicBezTo>
                      <a:pt x="1172" y="1994"/>
                      <a:pt x="1993" y="1171"/>
                      <a:pt x="2968" y="1171"/>
                    </a:cubicBezTo>
                    <a:close/>
                    <a:moveTo>
                      <a:pt x="2968" y="0"/>
                    </a:moveTo>
                    <a:cubicBezTo>
                      <a:pt x="1351" y="0"/>
                      <a:pt x="1" y="1346"/>
                      <a:pt x="1" y="2967"/>
                    </a:cubicBezTo>
                    <a:lnTo>
                      <a:pt x="1" y="12334"/>
                    </a:lnTo>
                    <a:cubicBezTo>
                      <a:pt x="1" y="13952"/>
                      <a:pt x="1349" y="15299"/>
                      <a:pt x="2968" y="15299"/>
                    </a:cubicBezTo>
                    <a:lnTo>
                      <a:pt x="12333" y="15299"/>
                    </a:lnTo>
                    <a:cubicBezTo>
                      <a:pt x="13953" y="15299"/>
                      <a:pt x="15299" y="13951"/>
                      <a:pt x="15299" y="12334"/>
                    </a:cubicBezTo>
                    <a:lnTo>
                      <a:pt x="15299" y="2967"/>
                    </a:lnTo>
                    <a:cubicBezTo>
                      <a:pt x="15299" y="1345"/>
                      <a:pt x="13948" y="0"/>
                      <a:pt x="123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38" name="Google Shape;11075;p78"/>
              <p:cNvSpPr/>
              <p:nvPr/>
            </p:nvSpPr>
            <p:spPr>
              <a:xfrm>
                <a:off x="812101" y="2571761"/>
                <a:ext cx="417066" cy="417024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19982" extrusionOk="0">
                    <a:moveTo>
                      <a:pt x="17056" y="1172"/>
                    </a:moveTo>
                    <a:cubicBezTo>
                      <a:pt x="18025" y="1172"/>
                      <a:pt x="18812" y="1959"/>
                      <a:pt x="18812" y="2927"/>
                    </a:cubicBezTo>
                    <a:lnTo>
                      <a:pt x="18812" y="17056"/>
                    </a:lnTo>
                    <a:cubicBezTo>
                      <a:pt x="18812" y="18023"/>
                      <a:pt x="18025" y="18811"/>
                      <a:pt x="17056" y="18811"/>
                    </a:cubicBezTo>
                    <a:lnTo>
                      <a:pt x="2928" y="18811"/>
                    </a:lnTo>
                    <a:cubicBezTo>
                      <a:pt x="1961" y="18811"/>
                      <a:pt x="1172" y="18023"/>
                      <a:pt x="1172" y="17056"/>
                    </a:cubicBezTo>
                    <a:lnTo>
                      <a:pt x="1172" y="2927"/>
                    </a:lnTo>
                    <a:cubicBezTo>
                      <a:pt x="1172" y="1959"/>
                      <a:pt x="1961" y="1172"/>
                      <a:pt x="2928" y="1172"/>
                    </a:cubicBezTo>
                    <a:close/>
                    <a:moveTo>
                      <a:pt x="2928" y="1"/>
                    </a:moveTo>
                    <a:cubicBezTo>
                      <a:pt x="1313" y="1"/>
                      <a:pt x="1" y="1313"/>
                      <a:pt x="1" y="2927"/>
                    </a:cubicBezTo>
                    <a:lnTo>
                      <a:pt x="1" y="17056"/>
                    </a:lnTo>
                    <a:cubicBezTo>
                      <a:pt x="1" y="18669"/>
                      <a:pt x="1313" y="19982"/>
                      <a:pt x="2928" y="19982"/>
                    </a:cubicBezTo>
                    <a:lnTo>
                      <a:pt x="17056" y="19982"/>
                    </a:lnTo>
                    <a:cubicBezTo>
                      <a:pt x="18669" y="19982"/>
                      <a:pt x="19984" y="18669"/>
                      <a:pt x="19984" y="17056"/>
                    </a:cubicBezTo>
                    <a:lnTo>
                      <a:pt x="19984" y="2927"/>
                    </a:lnTo>
                    <a:cubicBezTo>
                      <a:pt x="19984" y="1313"/>
                      <a:pt x="18669" y="1"/>
                      <a:pt x="170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39" name="Google Shape;11076;p78"/>
              <p:cNvSpPr/>
              <p:nvPr/>
            </p:nvSpPr>
            <p:spPr>
              <a:xfrm>
                <a:off x="1081712" y="2670306"/>
                <a:ext cx="48878" cy="48898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2343" extrusionOk="0">
                    <a:moveTo>
                      <a:pt x="1170" y="0"/>
                    </a:moveTo>
                    <a:cubicBezTo>
                      <a:pt x="524" y="0"/>
                      <a:pt x="1" y="526"/>
                      <a:pt x="1" y="1171"/>
                    </a:cubicBezTo>
                    <a:cubicBezTo>
                      <a:pt x="1" y="1817"/>
                      <a:pt x="524" y="2342"/>
                      <a:pt x="1170" y="2342"/>
                    </a:cubicBezTo>
                    <a:cubicBezTo>
                      <a:pt x="1816" y="2342"/>
                      <a:pt x="2341" y="1817"/>
                      <a:pt x="2341" y="1171"/>
                    </a:cubicBezTo>
                    <a:cubicBezTo>
                      <a:pt x="2341" y="526"/>
                      <a:pt x="1816" y="0"/>
                      <a:pt x="117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2" name="Google Shape;11071;p78"/>
            <p:cNvSpPr/>
            <p:nvPr/>
          </p:nvSpPr>
          <p:spPr>
            <a:xfrm>
              <a:off x="531812" y="7190089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19982" h="19982" extrusionOk="0">
                  <a:moveTo>
                    <a:pt x="14602" y="3500"/>
                  </a:moveTo>
                  <a:cubicBezTo>
                    <a:pt x="15137" y="3500"/>
                    <a:pt x="15682" y="3563"/>
                    <a:pt x="16247" y="3689"/>
                  </a:cubicBezTo>
                  <a:cubicBezTo>
                    <a:pt x="16179" y="4154"/>
                    <a:pt x="16095" y="4705"/>
                    <a:pt x="16033" y="5120"/>
                  </a:cubicBezTo>
                  <a:cubicBezTo>
                    <a:pt x="15810" y="5075"/>
                    <a:pt x="15484" y="5035"/>
                    <a:pt x="15150" y="5035"/>
                  </a:cubicBezTo>
                  <a:cubicBezTo>
                    <a:pt x="14968" y="5035"/>
                    <a:pt x="14783" y="5047"/>
                    <a:pt x="14611" y="5076"/>
                  </a:cubicBezTo>
                  <a:cubicBezTo>
                    <a:pt x="13536" y="5258"/>
                    <a:pt x="12918" y="5925"/>
                    <a:pt x="12918" y="6907"/>
                  </a:cubicBezTo>
                  <a:lnTo>
                    <a:pt x="12918" y="8819"/>
                  </a:lnTo>
                  <a:cubicBezTo>
                    <a:pt x="12918" y="9143"/>
                    <a:pt x="13180" y="9405"/>
                    <a:pt x="13504" y="9405"/>
                  </a:cubicBezTo>
                  <a:lnTo>
                    <a:pt x="15681" y="9405"/>
                  </a:lnTo>
                  <a:lnTo>
                    <a:pt x="15388" y="10576"/>
                  </a:lnTo>
                  <a:lnTo>
                    <a:pt x="13504" y="10576"/>
                  </a:lnTo>
                  <a:cubicBezTo>
                    <a:pt x="13180" y="10576"/>
                    <a:pt x="12918" y="10838"/>
                    <a:pt x="12918" y="11161"/>
                  </a:cubicBezTo>
                  <a:lnTo>
                    <a:pt x="12918" y="18811"/>
                  </a:lnTo>
                  <a:lnTo>
                    <a:pt x="11162" y="18811"/>
                  </a:lnTo>
                  <a:lnTo>
                    <a:pt x="11162" y="11161"/>
                  </a:lnTo>
                  <a:cubicBezTo>
                    <a:pt x="11162" y="10838"/>
                    <a:pt x="10900" y="10576"/>
                    <a:pt x="10576" y="10576"/>
                  </a:cubicBezTo>
                  <a:lnTo>
                    <a:pt x="9407" y="10576"/>
                  </a:lnTo>
                  <a:lnTo>
                    <a:pt x="9407" y="9405"/>
                  </a:lnTo>
                  <a:lnTo>
                    <a:pt x="10576" y="9405"/>
                  </a:lnTo>
                  <a:cubicBezTo>
                    <a:pt x="10900" y="9405"/>
                    <a:pt x="11162" y="9143"/>
                    <a:pt x="11162" y="8821"/>
                  </a:cubicBezTo>
                  <a:cubicBezTo>
                    <a:pt x="11162" y="7215"/>
                    <a:pt x="11162" y="6481"/>
                    <a:pt x="11162" y="6143"/>
                  </a:cubicBezTo>
                  <a:cubicBezTo>
                    <a:pt x="11162" y="5520"/>
                    <a:pt x="11163" y="4843"/>
                    <a:pt x="11770" y="4324"/>
                  </a:cubicBezTo>
                  <a:cubicBezTo>
                    <a:pt x="12234" y="3928"/>
                    <a:pt x="12823" y="3687"/>
                    <a:pt x="13628" y="3571"/>
                  </a:cubicBezTo>
                  <a:cubicBezTo>
                    <a:pt x="13950" y="3524"/>
                    <a:pt x="14274" y="3500"/>
                    <a:pt x="14602" y="3500"/>
                  </a:cubicBezTo>
                  <a:close/>
                  <a:moveTo>
                    <a:pt x="17017" y="1170"/>
                  </a:moveTo>
                  <a:cubicBezTo>
                    <a:pt x="17990" y="1170"/>
                    <a:pt x="18811" y="1975"/>
                    <a:pt x="18811" y="2927"/>
                  </a:cubicBezTo>
                  <a:lnTo>
                    <a:pt x="18811" y="17056"/>
                  </a:lnTo>
                  <a:cubicBezTo>
                    <a:pt x="18811" y="18023"/>
                    <a:pt x="18024" y="18811"/>
                    <a:pt x="17056" y="18811"/>
                  </a:cubicBezTo>
                  <a:lnTo>
                    <a:pt x="14089" y="18811"/>
                  </a:lnTo>
                  <a:lnTo>
                    <a:pt x="14089" y="11747"/>
                  </a:lnTo>
                  <a:lnTo>
                    <a:pt x="15846" y="11747"/>
                  </a:lnTo>
                  <a:cubicBezTo>
                    <a:pt x="16115" y="11747"/>
                    <a:pt x="16348" y="11565"/>
                    <a:pt x="16414" y="11305"/>
                  </a:cubicBezTo>
                  <a:lnTo>
                    <a:pt x="16999" y="8963"/>
                  </a:lnTo>
                  <a:cubicBezTo>
                    <a:pt x="17042" y="8787"/>
                    <a:pt x="17003" y="8602"/>
                    <a:pt x="16893" y="8460"/>
                  </a:cubicBezTo>
                  <a:cubicBezTo>
                    <a:pt x="16782" y="8317"/>
                    <a:pt x="16612" y="8235"/>
                    <a:pt x="16431" y="8235"/>
                  </a:cubicBezTo>
                  <a:lnTo>
                    <a:pt x="14089" y="8235"/>
                  </a:lnTo>
                  <a:lnTo>
                    <a:pt x="14089" y="6909"/>
                  </a:lnTo>
                  <a:cubicBezTo>
                    <a:pt x="14089" y="6638"/>
                    <a:pt x="14144" y="6343"/>
                    <a:pt x="14808" y="6229"/>
                  </a:cubicBezTo>
                  <a:cubicBezTo>
                    <a:pt x="14936" y="6208"/>
                    <a:pt x="15061" y="6199"/>
                    <a:pt x="15182" y="6199"/>
                  </a:cubicBezTo>
                  <a:cubicBezTo>
                    <a:pt x="15552" y="6199"/>
                    <a:pt x="15890" y="6283"/>
                    <a:pt x="16198" y="6360"/>
                  </a:cubicBezTo>
                  <a:cubicBezTo>
                    <a:pt x="16304" y="6387"/>
                    <a:pt x="16415" y="6421"/>
                    <a:pt x="16532" y="6421"/>
                  </a:cubicBezTo>
                  <a:cubicBezTo>
                    <a:pt x="16632" y="6421"/>
                    <a:pt x="16736" y="6396"/>
                    <a:pt x="16847" y="6321"/>
                  </a:cubicBezTo>
                  <a:cubicBezTo>
                    <a:pt x="16983" y="6229"/>
                    <a:pt x="17074" y="6084"/>
                    <a:pt x="17098" y="5923"/>
                  </a:cubicBezTo>
                  <a:cubicBezTo>
                    <a:pt x="17098" y="5923"/>
                    <a:pt x="17362" y="4156"/>
                    <a:pt x="17482" y="3339"/>
                  </a:cubicBezTo>
                  <a:cubicBezTo>
                    <a:pt x="17525" y="3049"/>
                    <a:pt x="17346" y="2769"/>
                    <a:pt x="17063" y="2690"/>
                  </a:cubicBezTo>
                  <a:cubicBezTo>
                    <a:pt x="16267" y="2463"/>
                    <a:pt x="15346" y="2343"/>
                    <a:pt x="14504" y="2343"/>
                  </a:cubicBezTo>
                  <a:cubicBezTo>
                    <a:pt x="14137" y="2343"/>
                    <a:pt x="13786" y="2365"/>
                    <a:pt x="13467" y="2412"/>
                  </a:cubicBezTo>
                  <a:cubicBezTo>
                    <a:pt x="12434" y="2562"/>
                    <a:pt x="11646" y="2888"/>
                    <a:pt x="11009" y="3434"/>
                  </a:cubicBezTo>
                  <a:cubicBezTo>
                    <a:pt x="10121" y="4193"/>
                    <a:pt x="10010" y="5168"/>
                    <a:pt x="9999" y="5833"/>
                  </a:cubicBezTo>
                  <a:cubicBezTo>
                    <a:pt x="9999" y="5847"/>
                    <a:pt x="9999" y="7029"/>
                    <a:pt x="9999" y="8235"/>
                  </a:cubicBezTo>
                  <a:lnTo>
                    <a:pt x="8821" y="8235"/>
                  </a:lnTo>
                  <a:cubicBezTo>
                    <a:pt x="8497" y="8235"/>
                    <a:pt x="8236" y="8497"/>
                    <a:pt x="8236" y="8819"/>
                  </a:cubicBezTo>
                  <a:lnTo>
                    <a:pt x="8236" y="11161"/>
                  </a:lnTo>
                  <a:cubicBezTo>
                    <a:pt x="8236" y="11485"/>
                    <a:pt x="8497" y="11747"/>
                    <a:pt x="8821" y="11747"/>
                  </a:cubicBezTo>
                  <a:lnTo>
                    <a:pt x="9991" y="11747"/>
                  </a:lnTo>
                  <a:lnTo>
                    <a:pt x="9991" y="18811"/>
                  </a:lnTo>
                  <a:lnTo>
                    <a:pt x="2927" y="18811"/>
                  </a:lnTo>
                  <a:cubicBezTo>
                    <a:pt x="1959" y="18811"/>
                    <a:pt x="1172" y="18023"/>
                    <a:pt x="1172" y="17054"/>
                  </a:cubicBezTo>
                  <a:lnTo>
                    <a:pt x="1172" y="2927"/>
                  </a:lnTo>
                  <a:cubicBezTo>
                    <a:pt x="1172" y="1959"/>
                    <a:pt x="1959" y="1170"/>
                    <a:pt x="2927" y="1170"/>
                  </a:cubicBezTo>
                  <a:close/>
                  <a:moveTo>
                    <a:pt x="2927" y="1"/>
                  </a:moveTo>
                  <a:cubicBezTo>
                    <a:pt x="1314" y="1"/>
                    <a:pt x="1" y="1313"/>
                    <a:pt x="1" y="2927"/>
                  </a:cubicBezTo>
                  <a:lnTo>
                    <a:pt x="1" y="17056"/>
                  </a:lnTo>
                  <a:cubicBezTo>
                    <a:pt x="1" y="18669"/>
                    <a:pt x="1314" y="19982"/>
                    <a:pt x="2927" y="19982"/>
                  </a:cubicBezTo>
                  <a:lnTo>
                    <a:pt x="17054" y="19982"/>
                  </a:lnTo>
                  <a:cubicBezTo>
                    <a:pt x="18669" y="19982"/>
                    <a:pt x="19982" y="18669"/>
                    <a:pt x="19982" y="17056"/>
                  </a:cubicBezTo>
                  <a:lnTo>
                    <a:pt x="19982" y="2927"/>
                  </a:lnTo>
                  <a:cubicBezTo>
                    <a:pt x="19982" y="2145"/>
                    <a:pt x="19669" y="1409"/>
                    <a:pt x="19101" y="853"/>
                  </a:cubicBezTo>
                  <a:cubicBezTo>
                    <a:pt x="18538" y="303"/>
                    <a:pt x="17797" y="1"/>
                    <a:pt x="1701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11059;p78"/>
            <p:cNvGrpSpPr/>
            <p:nvPr/>
          </p:nvGrpSpPr>
          <p:grpSpPr>
            <a:xfrm>
              <a:off x="1549938" y="7190096"/>
              <a:ext cx="407391" cy="228600"/>
              <a:chOff x="3476576" y="2633631"/>
              <a:chExt cx="417024" cy="293244"/>
            </a:xfrm>
            <a:solidFill>
              <a:schemeClr val="bg1"/>
            </a:solidFill>
          </p:grpSpPr>
          <p:sp>
            <p:nvSpPr>
              <p:cNvPr id="34" name="Google Shape;11060;p78"/>
              <p:cNvSpPr/>
              <p:nvPr/>
            </p:nvSpPr>
            <p:spPr>
              <a:xfrm>
                <a:off x="3476576" y="2633631"/>
                <a:ext cx="417024" cy="293244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14051" extrusionOk="0">
                    <a:moveTo>
                      <a:pt x="17056" y="1172"/>
                    </a:moveTo>
                    <a:cubicBezTo>
                      <a:pt x="18023" y="1172"/>
                      <a:pt x="18811" y="1961"/>
                      <a:pt x="18811" y="2929"/>
                    </a:cubicBezTo>
                    <a:lnTo>
                      <a:pt x="18811" y="11124"/>
                    </a:lnTo>
                    <a:cubicBezTo>
                      <a:pt x="18811" y="12092"/>
                      <a:pt x="18023" y="12881"/>
                      <a:pt x="17056" y="12881"/>
                    </a:cubicBezTo>
                    <a:lnTo>
                      <a:pt x="2927" y="12881"/>
                    </a:lnTo>
                    <a:cubicBezTo>
                      <a:pt x="1959" y="12881"/>
                      <a:pt x="1172" y="12092"/>
                      <a:pt x="1172" y="11124"/>
                    </a:cubicBezTo>
                    <a:lnTo>
                      <a:pt x="1172" y="2929"/>
                    </a:lnTo>
                    <a:cubicBezTo>
                      <a:pt x="1172" y="1961"/>
                      <a:pt x="1959" y="1172"/>
                      <a:pt x="2927" y="1172"/>
                    </a:cubicBezTo>
                    <a:close/>
                    <a:moveTo>
                      <a:pt x="2927" y="1"/>
                    </a:moveTo>
                    <a:cubicBezTo>
                      <a:pt x="1313" y="1"/>
                      <a:pt x="1" y="1315"/>
                      <a:pt x="1" y="2929"/>
                    </a:cubicBezTo>
                    <a:lnTo>
                      <a:pt x="1" y="11124"/>
                    </a:lnTo>
                    <a:cubicBezTo>
                      <a:pt x="1" y="12738"/>
                      <a:pt x="1313" y="14050"/>
                      <a:pt x="2927" y="14050"/>
                    </a:cubicBezTo>
                    <a:lnTo>
                      <a:pt x="17056" y="14050"/>
                    </a:lnTo>
                    <a:cubicBezTo>
                      <a:pt x="18669" y="14050"/>
                      <a:pt x="19982" y="12738"/>
                      <a:pt x="19982" y="11124"/>
                    </a:cubicBezTo>
                    <a:lnTo>
                      <a:pt x="19982" y="2929"/>
                    </a:lnTo>
                    <a:cubicBezTo>
                      <a:pt x="19982" y="1315"/>
                      <a:pt x="18669" y="1"/>
                      <a:pt x="170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1061;p78"/>
              <p:cNvSpPr/>
              <p:nvPr/>
            </p:nvSpPr>
            <p:spPr>
              <a:xfrm>
                <a:off x="3636206" y="2706945"/>
                <a:ext cx="122194" cy="146634"/>
              </a:xfrm>
              <a:custGeom>
                <a:avLst/>
                <a:gdLst/>
                <a:ahLst/>
                <a:cxnLst/>
                <a:rect l="l" t="t" r="r" b="b"/>
                <a:pathLst>
                  <a:path w="5855" h="7026" extrusionOk="0">
                    <a:moveTo>
                      <a:pt x="1172" y="1643"/>
                    </a:moveTo>
                    <a:lnTo>
                      <a:pt x="4165" y="3514"/>
                    </a:lnTo>
                    <a:lnTo>
                      <a:pt x="1172" y="5384"/>
                    </a:lnTo>
                    <a:lnTo>
                      <a:pt x="1172" y="1643"/>
                    </a:lnTo>
                    <a:close/>
                    <a:moveTo>
                      <a:pt x="586" y="0"/>
                    </a:moveTo>
                    <a:cubicBezTo>
                      <a:pt x="489" y="0"/>
                      <a:pt x="391" y="25"/>
                      <a:pt x="302" y="74"/>
                    </a:cubicBezTo>
                    <a:cubicBezTo>
                      <a:pt x="116" y="178"/>
                      <a:pt x="1" y="373"/>
                      <a:pt x="1" y="587"/>
                    </a:cubicBezTo>
                    <a:lnTo>
                      <a:pt x="1" y="6440"/>
                    </a:lnTo>
                    <a:cubicBezTo>
                      <a:pt x="1" y="6653"/>
                      <a:pt x="116" y="6849"/>
                      <a:pt x="302" y="6953"/>
                    </a:cubicBezTo>
                    <a:cubicBezTo>
                      <a:pt x="389" y="7001"/>
                      <a:pt x="487" y="7026"/>
                      <a:pt x="585" y="7026"/>
                    </a:cubicBezTo>
                    <a:cubicBezTo>
                      <a:pt x="693" y="7026"/>
                      <a:pt x="801" y="6997"/>
                      <a:pt x="896" y="6937"/>
                    </a:cubicBezTo>
                    <a:lnTo>
                      <a:pt x="5580" y="4010"/>
                    </a:lnTo>
                    <a:cubicBezTo>
                      <a:pt x="5750" y="3903"/>
                      <a:pt x="5854" y="3714"/>
                      <a:pt x="5854" y="3513"/>
                    </a:cubicBezTo>
                    <a:cubicBezTo>
                      <a:pt x="5854" y="3311"/>
                      <a:pt x="5750" y="3123"/>
                      <a:pt x="5580" y="3017"/>
                    </a:cubicBezTo>
                    <a:lnTo>
                      <a:pt x="896" y="90"/>
                    </a:lnTo>
                    <a:cubicBezTo>
                      <a:pt x="801" y="30"/>
                      <a:pt x="694" y="0"/>
                      <a:pt x="5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180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133645" y="1425459"/>
            <a:ext cx="3793413" cy="5012072"/>
            <a:chOff x="7800917" y="1425454"/>
            <a:chExt cx="3794402" cy="5012072"/>
          </a:xfrm>
        </p:grpSpPr>
        <p:grpSp>
          <p:nvGrpSpPr>
            <p:cNvPr id="14" name="Group 13"/>
            <p:cNvGrpSpPr/>
            <p:nvPr/>
          </p:nvGrpSpPr>
          <p:grpSpPr>
            <a:xfrm>
              <a:off x="7800917" y="1425454"/>
              <a:ext cx="3408534" cy="1241541"/>
              <a:chOff x="9758743" y="577361"/>
              <a:chExt cx="3408534" cy="1241541"/>
            </a:xfrm>
          </p:grpSpPr>
          <p:sp>
            <p:nvSpPr>
              <p:cNvPr id="24" name="Rectangle 1436"/>
              <p:cNvSpPr>
                <a:spLocks noChangeArrowheads="1"/>
              </p:cNvSpPr>
              <p:nvPr/>
            </p:nvSpPr>
            <p:spPr bwMode="auto">
              <a:xfrm>
                <a:off x="10005574" y="577361"/>
                <a:ext cx="3161703" cy="646331"/>
              </a:xfrm>
              <a:prstGeom prst="rect">
                <a:avLst/>
              </a:prstGeom>
              <a:extLst/>
            </p:spPr>
            <p:txBody>
              <a:bodyPr vert="horz" wrap="square" lIns="91440" tIns="45720" rIns="91440" bIns="45720" rtlCol="0">
                <a:spAutoFit/>
              </a:bodyPr>
              <a:lstStyle/>
              <a:p>
                <a:pPr defTabSz="914400">
                  <a:buFont typeface="Arial" pitchFamily="34" charset="0"/>
                  <a:buNone/>
                </a:pPr>
                <a:r>
                  <a:rPr lang="en-US" sz="1800" b="1" dirty="0">
                    <a:solidFill>
                      <a:srgbClr val="9D1217"/>
                    </a:solidFill>
                    <a:latin typeface="Century Gothic" panose="020B0502020202020204" pitchFamily="34" charset="0"/>
                  </a:rPr>
                  <a:t>Changing the educational model</a:t>
                </a:r>
                <a:endParaRPr lang="bg-BG" sz="1800" b="1" dirty="0">
                  <a:solidFill>
                    <a:srgbClr val="9D1217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5" name="Content Placeholder 2"/>
              <p:cNvSpPr txBox="1">
                <a:spLocks/>
              </p:cNvSpPr>
              <p:nvPr/>
            </p:nvSpPr>
            <p:spPr>
              <a:xfrm>
                <a:off x="9758743" y="1172571"/>
                <a:ext cx="3120084" cy="646331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73050" indent="-273050">
                  <a:spcBef>
                    <a:spcPct val="0"/>
                  </a:spcBef>
                  <a:buClr>
                    <a:srgbClr val="F79646"/>
                  </a:buClr>
                  <a:buNone/>
                </a:pPr>
                <a:r>
                  <a:rPr lang="en-US" altLang="bg-BG" sz="1200" b="1" dirty="0" smtClean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Century Gothic" panose="020B0502020202020204" pitchFamily="34" charset="0"/>
                    <a:ea typeface="Verdana" pitchFamily="34" charset="0"/>
                    <a:cs typeface="Verdana" pitchFamily="34" charset="0"/>
                  </a:rPr>
                  <a:t>      A </a:t>
                </a:r>
                <a:r>
                  <a:rPr lang="en-US" altLang="bg-BG" sz="1200" b="1" dirty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Century Gothic" panose="020B0502020202020204" pitchFamily="34" charset="0"/>
                    <a:ea typeface="Verdana" pitchFamily="34" charset="0"/>
                    <a:cs typeface="Verdana" pitchFamily="34" charset="0"/>
                  </a:rPr>
                  <a:t>competency - based model that traditionally combines with virtual training</a:t>
                </a:r>
                <a:endParaRPr lang="bg-BG" sz="12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8518621" y="2666995"/>
              <a:ext cx="2932644" cy="1124129"/>
              <a:chOff x="9758744" y="552449"/>
              <a:chExt cx="2932644" cy="1124129"/>
            </a:xfrm>
          </p:grpSpPr>
          <p:sp>
            <p:nvSpPr>
              <p:cNvPr id="22" name="Rectangle 1436"/>
              <p:cNvSpPr>
                <a:spLocks noChangeArrowheads="1"/>
              </p:cNvSpPr>
              <p:nvPr/>
            </p:nvSpPr>
            <p:spPr bwMode="auto">
              <a:xfrm>
                <a:off x="9758744" y="552449"/>
                <a:ext cx="2690831" cy="369332"/>
              </a:xfrm>
              <a:prstGeom prst="rect">
                <a:avLst/>
              </a:prstGeom>
              <a:extLst/>
            </p:spPr>
            <p:txBody>
              <a:bodyPr vert="horz" lIns="91440" tIns="45720" rIns="91440" bIns="45720" rtlCol="0">
                <a:spAutoFit/>
              </a:bodyPr>
              <a:lstStyle/>
              <a:p>
                <a:pPr defTabSz="914400">
                  <a:buFont typeface="Arial" pitchFamily="34" charset="0"/>
                  <a:buNone/>
                </a:pPr>
                <a:r>
                  <a:rPr lang="en-US" sz="1800" b="1" dirty="0">
                    <a:solidFill>
                      <a:srgbClr val="814E7E"/>
                    </a:solidFill>
                    <a:latin typeface="Century Gothic" panose="020B0502020202020204" pitchFamily="34" charset="0"/>
                  </a:rPr>
                  <a:t>Scientific research</a:t>
                </a:r>
                <a:endParaRPr lang="bg-BG" sz="1800" b="1" dirty="0">
                  <a:solidFill>
                    <a:srgbClr val="814E7E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3" name="Content Placeholder 2"/>
              <p:cNvSpPr txBox="1">
                <a:spLocks/>
              </p:cNvSpPr>
              <p:nvPr/>
            </p:nvSpPr>
            <p:spPr>
              <a:xfrm>
                <a:off x="9758744" y="845581"/>
                <a:ext cx="2932644" cy="83099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sp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200" b="1" dirty="0">
                    <a:latin typeface="Century Gothic" panose="020B0502020202020204" pitchFamily="34" charset="0"/>
                  </a:rPr>
                  <a:t>Improving the share and quality of research; Joining the European Research Area, networking and clustering</a:t>
                </a:r>
                <a:endParaRPr lang="bg-BG" sz="1200" b="1" dirty="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8518621" y="3970355"/>
              <a:ext cx="2932645" cy="1146326"/>
              <a:chOff x="9758744" y="589356"/>
              <a:chExt cx="2932645" cy="1146326"/>
            </a:xfrm>
          </p:grpSpPr>
          <p:sp>
            <p:nvSpPr>
              <p:cNvPr id="20" name="Rectangle 1436"/>
              <p:cNvSpPr>
                <a:spLocks noChangeArrowheads="1"/>
              </p:cNvSpPr>
              <p:nvPr/>
            </p:nvSpPr>
            <p:spPr bwMode="auto">
              <a:xfrm>
                <a:off x="9758744" y="589356"/>
                <a:ext cx="2690831" cy="369332"/>
              </a:xfrm>
              <a:prstGeom prst="rect">
                <a:avLst/>
              </a:prstGeom>
              <a:extLst/>
            </p:spPr>
            <p:txBody>
              <a:bodyPr vert="horz" wrap="square" lIns="91440" tIns="45720" rIns="91440" bIns="45720" rtlCol="0">
                <a:spAutoFit/>
              </a:bodyPr>
              <a:lstStyle/>
              <a:p>
                <a:pPr defTabSz="914400">
                  <a:buFont typeface="Arial" pitchFamily="34" charset="0"/>
                  <a:buNone/>
                </a:pPr>
                <a:r>
                  <a:rPr lang="en-US" sz="1800" b="1" dirty="0">
                    <a:solidFill>
                      <a:srgbClr val="8C9CA6"/>
                    </a:solidFill>
                    <a:latin typeface="Century Gothic" panose="020B0502020202020204" pitchFamily="34" charset="0"/>
                  </a:rPr>
                  <a:t>Academic potential</a:t>
                </a:r>
                <a:endParaRPr lang="bg-BG" sz="1800" b="1" dirty="0">
                  <a:solidFill>
                    <a:srgbClr val="8C9CA6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1" name="Content Placeholder 2"/>
              <p:cNvSpPr txBox="1">
                <a:spLocks/>
              </p:cNvSpPr>
              <p:nvPr/>
            </p:nvSpPr>
            <p:spPr>
              <a:xfrm>
                <a:off x="9758745" y="904685"/>
                <a:ext cx="2932644" cy="83099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sp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200" b="1" dirty="0">
                    <a:latin typeface="Century Gothic" panose="020B0502020202020204" pitchFamily="34" charset="0"/>
                  </a:rPr>
                  <a:t>Consolidation and capacity building for the implementation of the new educational model and creation of an innovative ecosystem</a:t>
                </a:r>
                <a:endParaRPr lang="bg-BG" sz="1200" b="1" dirty="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7800917" y="5224813"/>
              <a:ext cx="3794402" cy="1212713"/>
              <a:chOff x="9758743" y="577361"/>
              <a:chExt cx="3794402" cy="1212713"/>
            </a:xfrm>
          </p:grpSpPr>
          <p:sp>
            <p:nvSpPr>
              <p:cNvPr id="18" name="Rectangle 1436"/>
              <p:cNvSpPr>
                <a:spLocks noChangeArrowheads="1"/>
              </p:cNvSpPr>
              <p:nvPr/>
            </p:nvSpPr>
            <p:spPr bwMode="auto">
              <a:xfrm>
                <a:off x="9777861" y="577361"/>
                <a:ext cx="3482066" cy="646331"/>
              </a:xfrm>
              <a:prstGeom prst="rect">
                <a:avLst/>
              </a:prstGeom>
              <a:extLst/>
            </p:spPr>
            <p:txBody>
              <a:bodyPr vert="horz" wrap="square" lIns="91440" tIns="45720" rIns="91440" bIns="45720" rtlCol="0">
                <a:spAutoFit/>
              </a:bodyPr>
              <a:lstStyle/>
              <a:p>
                <a:pPr defTabSz="914400">
                  <a:buFont typeface="Arial" pitchFamily="34" charset="0"/>
                  <a:buNone/>
                </a:pPr>
                <a:r>
                  <a:rPr lang="en-US" sz="1800" b="1" dirty="0">
                    <a:solidFill>
                      <a:srgbClr val="FF9900"/>
                    </a:solidFill>
                    <a:latin typeface="Century Gothic" panose="020B0502020202020204" pitchFamily="34" charset="0"/>
                  </a:rPr>
                  <a:t>Creating a high-tech environment</a:t>
                </a:r>
                <a:endParaRPr lang="bg-BG" sz="1800" b="1" dirty="0">
                  <a:solidFill>
                    <a:srgbClr val="FF99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" name="Content Placeholder 2"/>
              <p:cNvSpPr txBox="1">
                <a:spLocks/>
              </p:cNvSpPr>
              <p:nvPr/>
            </p:nvSpPr>
            <p:spPr>
              <a:xfrm>
                <a:off x="9758743" y="1143743"/>
                <a:ext cx="3794402" cy="646331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200" b="1" dirty="0">
                    <a:latin typeface="Century Gothic" panose="020B0502020202020204" pitchFamily="34" charset="0"/>
                  </a:rPr>
                  <a:t>Based on world scientific achievements and application of modern ICT and digital technologies</a:t>
                </a:r>
                <a:endParaRPr lang="bg-BG" sz="1200" b="1" dirty="0"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405781" y="1425460"/>
            <a:ext cx="3780123" cy="4806050"/>
            <a:chOff x="405886" y="1565273"/>
            <a:chExt cx="3781108" cy="4806050"/>
          </a:xfrm>
        </p:grpSpPr>
        <p:grpSp>
          <p:nvGrpSpPr>
            <p:cNvPr id="27" name="Group 26"/>
            <p:cNvGrpSpPr/>
            <p:nvPr/>
          </p:nvGrpSpPr>
          <p:grpSpPr>
            <a:xfrm>
              <a:off x="608170" y="1565273"/>
              <a:ext cx="3564322" cy="1285475"/>
              <a:chOff x="9112564" y="577361"/>
              <a:chExt cx="3564322" cy="1285475"/>
            </a:xfrm>
          </p:grpSpPr>
          <p:sp>
            <p:nvSpPr>
              <p:cNvPr id="37" name="Rectangle 1436"/>
              <p:cNvSpPr>
                <a:spLocks noChangeArrowheads="1"/>
              </p:cNvSpPr>
              <p:nvPr/>
            </p:nvSpPr>
            <p:spPr bwMode="auto">
              <a:xfrm>
                <a:off x="10000557" y="577361"/>
                <a:ext cx="2616379" cy="369332"/>
              </a:xfrm>
              <a:prstGeom prst="rect">
                <a:avLst/>
              </a:prstGeom>
              <a:extLst/>
            </p:spPr>
            <p:txBody>
              <a:bodyPr vert="horz" wrap="square" lIns="91440" tIns="45720" rIns="91440" bIns="45720" rtlCol="0">
                <a:spAutoFit/>
              </a:bodyPr>
              <a:lstStyle/>
              <a:p>
                <a:pPr algn="r" defTabSz="914400">
                  <a:buFont typeface="Arial" pitchFamily="34" charset="0"/>
                  <a:buNone/>
                </a:pPr>
                <a:r>
                  <a:rPr lang="en-US" sz="1800" b="1" dirty="0">
                    <a:solidFill>
                      <a:srgbClr val="0095CD">
                        <a:lumMod val="75000"/>
                      </a:srgbClr>
                    </a:solidFill>
                    <a:latin typeface="Century Gothic" panose="020B0502020202020204" pitchFamily="34" charset="0"/>
                  </a:rPr>
                  <a:t>Sustainability</a:t>
                </a:r>
                <a:endParaRPr lang="bg-BG" sz="1800" b="1" dirty="0">
                  <a:solidFill>
                    <a:srgbClr val="0095CD">
                      <a:lumMod val="75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8" name="Content Placeholder 2"/>
              <p:cNvSpPr txBox="1">
                <a:spLocks/>
              </p:cNvSpPr>
              <p:nvPr/>
            </p:nvSpPr>
            <p:spPr>
              <a:xfrm>
                <a:off x="9112564" y="847173"/>
                <a:ext cx="3564322" cy="1015663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spcBef>
                    <a:spcPts val="0"/>
                  </a:spcBef>
                  <a:buNone/>
                </a:pPr>
                <a:r>
                  <a:rPr lang="en-US" sz="1200" b="1" dirty="0">
                    <a:latin typeface="Century Gothic" panose="020B0502020202020204" pitchFamily="34" charset="0"/>
                  </a:rPr>
                  <a:t>Ensuring the sustainability of the system by developing adequate, internationally convertible academic capacity, purposefully providing the necessary resources and project management</a:t>
                </a:r>
                <a:endParaRPr lang="bg-BG" sz="1200" dirty="0">
                  <a:solidFill>
                    <a:srgbClr val="8C9CA6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405886" y="2988154"/>
              <a:ext cx="3111611" cy="961660"/>
              <a:chOff x="9682321" y="733789"/>
              <a:chExt cx="3111611" cy="961660"/>
            </a:xfrm>
          </p:grpSpPr>
          <p:sp>
            <p:nvSpPr>
              <p:cNvPr id="35" name="Rectangle 1436"/>
              <p:cNvSpPr>
                <a:spLocks noChangeArrowheads="1"/>
              </p:cNvSpPr>
              <p:nvPr/>
            </p:nvSpPr>
            <p:spPr bwMode="auto">
              <a:xfrm>
                <a:off x="9884606" y="733789"/>
                <a:ext cx="2841100" cy="369332"/>
              </a:xfrm>
              <a:prstGeom prst="rect">
                <a:avLst/>
              </a:prstGeom>
              <a:extLst/>
            </p:spPr>
            <p:txBody>
              <a:bodyPr vert="horz" wrap="square" lIns="91440" tIns="45720" rIns="91440" bIns="45720" rtlCol="0">
                <a:spAutoFit/>
              </a:bodyPr>
              <a:lstStyle/>
              <a:p>
                <a:pPr algn="r" defTabSz="914400">
                  <a:buFont typeface="Arial" pitchFamily="34" charset="0"/>
                  <a:buNone/>
                </a:pPr>
                <a:r>
                  <a:rPr lang="en-US" sz="1800" b="1" dirty="0">
                    <a:solidFill>
                      <a:srgbClr val="7BB21B"/>
                    </a:solidFill>
                    <a:latin typeface="Century Gothic" panose="020B0502020202020204" pitchFamily="34" charset="0"/>
                  </a:rPr>
                  <a:t>Balanced management</a:t>
                </a:r>
                <a:endParaRPr lang="bg-BG" sz="1800" b="1" dirty="0">
                  <a:solidFill>
                    <a:srgbClr val="7BB21B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6" name="Content Placeholder 2"/>
              <p:cNvSpPr txBox="1">
                <a:spLocks/>
              </p:cNvSpPr>
              <p:nvPr/>
            </p:nvSpPr>
            <p:spPr>
              <a:xfrm>
                <a:off x="9682321" y="1049118"/>
                <a:ext cx="3111611" cy="646331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spcBef>
                    <a:spcPts val="0"/>
                  </a:spcBef>
                  <a:buNone/>
                </a:pPr>
                <a:r>
                  <a:rPr lang="en-US" sz="1200" b="1" dirty="0">
                    <a:latin typeface="Century Gothic" panose="020B0502020202020204" pitchFamily="34" charset="0"/>
                  </a:rPr>
                  <a:t>Management based on the balance between market - product - capacity - economic and social result</a:t>
                </a:r>
                <a:endParaRPr lang="bg-BG" sz="1200" dirty="0">
                  <a:solidFill>
                    <a:srgbClr val="8C9CA6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82308" y="4254614"/>
              <a:ext cx="2966962" cy="776994"/>
              <a:chOff x="9758743" y="733796"/>
              <a:chExt cx="2966962" cy="776994"/>
            </a:xfrm>
          </p:grpSpPr>
          <p:sp>
            <p:nvSpPr>
              <p:cNvPr id="33" name="Rectangle 1436"/>
              <p:cNvSpPr>
                <a:spLocks noChangeArrowheads="1"/>
              </p:cNvSpPr>
              <p:nvPr/>
            </p:nvSpPr>
            <p:spPr bwMode="auto">
              <a:xfrm>
                <a:off x="10000556" y="733796"/>
                <a:ext cx="2699238" cy="369332"/>
              </a:xfrm>
              <a:prstGeom prst="rect">
                <a:avLst/>
              </a:prstGeom>
              <a:extLst/>
            </p:spPr>
            <p:txBody>
              <a:bodyPr vert="horz" wrap="square" lIns="91440" tIns="45720" rIns="91440" bIns="45720" rtlCol="0">
                <a:spAutoFit/>
              </a:bodyPr>
              <a:lstStyle/>
              <a:p>
                <a:pPr algn="r" defTabSz="914400">
                  <a:buFont typeface="Arial" pitchFamily="34" charset="0"/>
                  <a:buNone/>
                </a:pPr>
                <a:r>
                  <a:rPr lang="en-US" sz="1800" b="1" dirty="0">
                    <a:solidFill>
                      <a:srgbClr val="0095CD"/>
                    </a:solidFill>
                    <a:latin typeface="Century Gothic" panose="020B0502020202020204" pitchFamily="34" charset="0"/>
                  </a:rPr>
                  <a:t>Market approach</a:t>
                </a:r>
                <a:endParaRPr lang="bg-BG" sz="1800" b="1" dirty="0">
                  <a:solidFill>
                    <a:srgbClr val="0095CD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4" name="Content Placeholder 2"/>
              <p:cNvSpPr txBox="1">
                <a:spLocks/>
              </p:cNvSpPr>
              <p:nvPr/>
            </p:nvSpPr>
            <p:spPr>
              <a:xfrm>
                <a:off x="9758743" y="1049125"/>
                <a:ext cx="2966962" cy="46166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spcBef>
                    <a:spcPts val="0"/>
                  </a:spcBef>
                  <a:buNone/>
                </a:pPr>
                <a:r>
                  <a:rPr lang="en-US" sz="1200" b="1" dirty="0">
                    <a:latin typeface="Century Gothic" panose="020B0502020202020204" pitchFamily="34" charset="0"/>
                  </a:rPr>
                  <a:t>Focus on making and stimulating markets</a:t>
                </a:r>
                <a:endParaRPr lang="bg-BG" sz="1200" b="1" dirty="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724122" y="5224997"/>
              <a:ext cx="3462872" cy="1146326"/>
              <a:chOff x="9228516" y="437726"/>
              <a:chExt cx="3462872" cy="1146326"/>
            </a:xfrm>
          </p:grpSpPr>
          <p:sp>
            <p:nvSpPr>
              <p:cNvPr id="31" name="Rectangle 1436"/>
              <p:cNvSpPr>
                <a:spLocks noChangeArrowheads="1"/>
              </p:cNvSpPr>
              <p:nvPr/>
            </p:nvSpPr>
            <p:spPr bwMode="auto">
              <a:xfrm>
                <a:off x="10000557" y="437726"/>
                <a:ext cx="2616379" cy="369332"/>
              </a:xfrm>
              <a:prstGeom prst="rect">
                <a:avLst/>
              </a:prstGeom>
              <a:extLst/>
            </p:spPr>
            <p:txBody>
              <a:bodyPr vert="horz" wrap="square" lIns="91440" tIns="45720" rIns="91440" bIns="45720" rtlCol="0">
                <a:spAutoFit/>
              </a:bodyPr>
              <a:lstStyle/>
              <a:p>
                <a:pPr algn="r" defTabSz="914400">
                  <a:buFont typeface="Arial" pitchFamily="34" charset="0"/>
                  <a:buNone/>
                </a:pPr>
                <a:r>
                  <a:rPr lang="en-US" sz="1800" b="1" dirty="0">
                    <a:solidFill>
                      <a:srgbClr val="814E7E">
                        <a:lumMod val="50000"/>
                      </a:srgbClr>
                    </a:solidFill>
                    <a:latin typeface="Century Gothic" panose="020B0502020202020204" pitchFamily="34" charset="0"/>
                  </a:rPr>
                  <a:t>Partnership</a:t>
                </a:r>
                <a:endParaRPr lang="bg-BG" sz="1800" b="1" dirty="0">
                  <a:solidFill>
                    <a:srgbClr val="814E7E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2" name="Content Placeholder 2"/>
              <p:cNvSpPr txBox="1">
                <a:spLocks/>
              </p:cNvSpPr>
              <p:nvPr/>
            </p:nvSpPr>
            <p:spPr>
              <a:xfrm>
                <a:off x="9228516" y="753055"/>
                <a:ext cx="3462872" cy="830997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spcBef>
                    <a:spcPts val="0"/>
                  </a:spcBef>
                  <a:buNone/>
                </a:pPr>
                <a:r>
                  <a:rPr lang="en-US" sz="1200" b="1" dirty="0">
                    <a:latin typeface="Century Gothic" panose="020B0502020202020204" pitchFamily="34" charset="0"/>
                  </a:rPr>
                  <a:t>Creating a favorable environment for public-private partnership and cooperation between educational, scientific and economic activities</a:t>
                </a:r>
                <a:endParaRPr lang="bg-BG" sz="1200" b="1" dirty="0">
                  <a:latin typeface="Century Gothic" panose="020B0502020202020204" pitchFamily="34" charset="0"/>
                </a:endParaRPr>
              </a:p>
            </p:txBody>
          </p:sp>
        </p:grp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215"/>
          <a:stretch/>
        </p:blipFill>
        <p:spPr>
          <a:xfrm>
            <a:off x="1586" y="442096"/>
            <a:ext cx="12188826" cy="945465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3862165" y="1707679"/>
            <a:ext cx="4518248" cy="4299356"/>
            <a:chOff x="4140201" y="2547110"/>
            <a:chExt cx="2824163" cy="2824163"/>
          </a:xfrm>
        </p:grpSpPr>
        <p:sp>
          <p:nvSpPr>
            <p:cNvPr id="42" name="Freeform 19"/>
            <p:cNvSpPr>
              <a:spLocks/>
            </p:cNvSpPr>
            <p:nvPr/>
          </p:nvSpPr>
          <p:spPr bwMode="auto">
            <a:xfrm>
              <a:off x="4560888" y="2548698"/>
              <a:ext cx="987425" cy="847725"/>
            </a:xfrm>
            <a:custGeom>
              <a:avLst/>
              <a:gdLst/>
              <a:ahLst/>
              <a:cxnLst>
                <a:cxn ang="0">
                  <a:pos x="142" y="510"/>
                </a:cxn>
                <a:cxn ang="0">
                  <a:pos x="143" y="512"/>
                </a:cxn>
                <a:cxn ang="0">
                  <a:pos x="143" y="514"/>
                </a:cxn>
                <a:cxn ang="0">
                  <a:pos x="142" y="516"/>
                </a:cxn>
                <a:cxn ang="0">
                  <a:pos x="141" y="518"/>
                </a:cxn>
                <a:cxn ang="0">
                  <a:pos x="141" y="519"/>
                </a:cxn>
                <a:cxn ang="0">
                  <a:pos x="141" y="520"/>
                </a:cxn>
                <a:cxn ang="0">
                  <a:pos x="112" y="557"/>
                </a:cxn>
                <a:cxn ang="0">
                  <a:pos x="112" y="557"/>
                </a:cxn>
                <a:cxn ang="0">
                  <a:pos x="112" y="557"/>
                </a:cxn>
                <a:cxn ang="0">
                  <a:pos x="112" y="557"/>
                </a:cxn>
                <a:cxn ang="0">
                  <a:pos x="98" y="561"/>
                </a:cxn>
                <a:cxn ang="0">
                  <a:pos x="45" y="639"/>
                </a:cxn>
                <a:cxn ang="0">
                  <a:pos x="70" y="696"/>
                </a:cxn>
                <a:cxn ang="0">
                  <a:pos x="186" y="697"/>
                </a:cxn>
                <a:cxn ang="0">
                  <a:pos x="209" y="659"/>
                </a:cxn>
                <a:cxn ang="0">
                  <a:pos x="221" y="641"/>
                </a:cxn>
                <a:cxn ang="0">
                  <a:pos x="251" y="625"/>
                </a:cxn>
                <a:cxn ang="0">
                  <a:pos x="252" y="625"/>
                </a:cxn>
                <a:cxn ang="0">
                  <a:pos x="253" y="625"/>
                </a:cxn>
                <a:cxn ang="0">
                  <a:pos x="256" y="624"/>
                </a:cxn>
                <a:cxn ang="0">
                  <a:pos x="257" y="624"/>
                </a:cxn>
                <a:cxn ang="0">
                  <a:pos x="262" y="626"/>
                </a:cxn>
                <a:cxn ang="0">
                  <a:pos x="261" y="628"/>
                </a:cxn>
                <a:cxn ang="0">
                  <a:pos x="400" y="767"/>
                </a:cxn>
                <a:cxn ang="0">
                  <a:pos x="892" y="373"/>
                </a:cxn>
                <a:cxn ang="0">
                  <a:pos x="891" y="372"/>
                </a:cxn>
                <a:cxn ang="0">
                  <a:pos x="890" y="371"/>
                </a:cxn>
                <a:cxn ang="0">
                  <a:pos x="860" y="369"/>
                </a:cxn>
                <a:cxn ang="0">
                  <a:pos x="860" y="369"/>
                </a:cxn>
                <a:cxn ang="0">
                  <a:pos x="855" y="372"/>
                </a:cxn>
                <a:cxn ang="0">
                  <a:pos x="855" y="372"/>
                </a:cxn>
                <a:cxn ang="0">
                  <a:pos x="809" y="383"/>
                </a:cxn>
                <a:cxn ang="0">
                  <a:pos x="735" y="351"/>
                </a:cxn>
                <a:cxn ang="0">
                  <a:pos x="723" y="226"/>
                </a:cxn>
                <a:cxn ang="0">
                  <a:pos x="809" y="179"/>
                </a:cxn>
                <a:cxn ang="0">
                  <a:pos x="852" y="188"/>
                </a:cxn>
                <a:cxn ang="0">
                  <a:pos x="863" y="194"/>
                </a:cxn>
                <a:cxn ang="0">
                  <a:pos x="893" y="190"/>
                </a:cxn>
                <a:cxn ang="0">
                  <a:pos x="0" y="366"/>
                </a:cxn>
                <a:cxn ang="0">
                  <a:pos x="139" y="505"/>
                </a:cxn>
              </a:cxnLst>
              <a:rect l="0" t="0" r="r" b="b"/>
              <a:pathLst>
                <a:path w="893" h="767">
                  <a:moveTo>
                    <a:pt x="142" y="510"/>
                  </a:moveTo>
                  <a:cubicBezTo>
                    <a:pt x="142" y="510"/>
                    <a:pt x="142" y="510"/>
                    <a:pt x="142" y="510"/>
                  </a:cubicBezTo>
                  <a:cubicBezTo>
                    <a:pt x="143" y="511"/>
                    <a:pt x="143" y="511"/>
                    <a:pt x="143" y="511"/>
                  </a:cubicBezTo>
                  <a:cubicBezTo>
                    <a:pt x="143" y="512"/>
                    <a:pt x="143" y="512"/>
                    <a:pt x="143" y="512"/>
                  </a:cubicBezTo>
                  <a:cubicBezTo>
                    <a:pt x="143" y="512"/>
                    <a:pt x="143" y="512"/>
                    <a:pt x="143" y="512"/>
                  </a:cubicBezTo>
                  <a:cubicBezTo>
                    <a:pt x="143" y="513"/>
                    <a:pt x="143" y="514"/>
                    <a:pt x="143" y="514"/>
                  </a:cubicBezTo>
                  <a:cubicBezTo>
                    <a:pt x="142" y="515"/>
                    <a:pt x="142" y="515"/>
                    <a:pt x="142" y="515"/>
                  </a:cubicBezTo>
                  <a:cubicBezTo>
                    <a:pt x="142" y="516"/>
                    <a:pt x="142" y="516"/>
                    <a:pt x="142" y="516"/>
                  </a:cubicBezTo>
                  <a:cubicBezTo>
                    <a:pt x="142" y="517"/>
                    <a:pt x="142" y="517"/>
                    <a:pt x="142" y="517"/>
                  </a:cubicBezTo>
                  <a:cubicBezTo>
                    <a:pt x="141" y="518"/>
                    <a:pt x="141" y="518"/>
                    <a:pt x="141" y="518"/>
                  </a:cubicBezTo>
                  <a:cubicBezTo>
                    <a:pt x="141" y="518"/>
                    <a:pt x="141" y="518"/>
                    <a:pt x="141" y="518"/>
                  </a:cubicBezTo>
                  <a:cubicBezTo>
                    <a:pt x="141" y="519"/>
                    <a:pt x="141" y="519"/>
                    <a:pt x="141" y="519"/>
                  </a:cubicBezTo>
                  <a:cubicBezTo>
                    <a:pt x="141" y="519"/>
                    <a:pt x="141" y="519"/>
                    <a:pt x="141" y="519"/>
                  </a:cubicBezTo>
                  <a:cubicBezTo>
                    <a:pt x="141" y="519"/>
                    <a:pt x="141" y="520"/>
                    <a:pt x="141" y="520"/>
                  </a:cubicBezTo>
                  <a:cubicBezTo>
                    <a:pt x="139" y="530"/>
                    <a:pt x="134" y="539"/>
                    <a:pt x="126" y="547"/>
                  </a:cubicBezTo>
                  <a:cubicBezTo>
                    <a:pt x="122" y="551"/>
                    <a:pt x="117" y="554"/>
                    <a:pt x="112" y="557"/>
                  </a:cubicBezTo>
                  <a:cubicBezTo>
                    <a:pt x="112" y="557"/>
                    <a:pt x="112" y="557"/>
                    <a:pt x="112" y="557"/>
                  </a:cubicBezTo>
                  <a:cubicBezTo>
                    <a:pt x="112" y="557"/>
                    <a:pt x="112" y="557"/>
                    <a:pt x="112" y="557"/>
                  </a:cubicBezTo>
                  <a:cubicBezTo>
                    <a:pt x="112" y="557"/>
                    <a:pt x="112" y="557"/>
                    <a:pt x="112" y="557"/>
                  </a:cubicBezTo>
                  <a:cubicBezTo>
                    <a:pt x="112" y="557"/>
                    <a:pt x="112" y="557"/>
                    <a:pt x="112" y="557"/>
                  </a:cubicBezTo>
                  <a:cubicBezTo>
                    <a:pt x="112" y="557"/>
                    <a:pt x="112" y="557"/>
                    <a:pt x="112" y="557"/>
                  </a:cubicBezTo>
                  <a:cubicBezTo>
                    <a:pt x="112" y="557"/>
                    <a:pt x="112" y="557"/>
                    <a:pt x="112" y="557"/>
                  </a:cubicBezTo>
                  <a:cubicBezTo>
                    <a:pt x="112" y="557"/>
                    <a:pt x="112" y="557"/>
                    <a:pt x="112" y="557"/>
                  </a:cubicBezTo>
                  <a:cubicBezTo>
                    <a:pt x="106" y="559"/>
                    <a:pt x="102" y="560"/>
                    <a:pt x="98" y="561"/>
                  </a:cubicBezTo>
                  <a:cubicBezTo>
                    <a:pt x="87" y="565"/>
                    <a:pt x="77" y="572"/>
                    <a:pt x="69" y="580"/>
                  </a:cubicBezTo>
                  <a:cubicBezTo>
                    <a:pt x="53" y="596"/>
                    <a:pt x="45" y="617"/>
                    <a:pt x="45" y="639"/>
                  </a:cubicBezTo>
                  <a:cubicBezTo>
                    <a:pt x="45" y="641"/>
                    <a:pt x="45" y="643"/>
                    <a:pt x="45" y="646"/>
                  </a:cubicBezTo>
                  <a:cubicBezTo>
                    <a:pt x="47" y="664"/>
                    <a:pt x="56" y="682"/>
                    <a:pt x="70" y="696"/>
                  </a:cubicBezTo>
                  <a:cubicBezTo>
                    <a:pt x="86" y="713"/>
                    <a:pt x="108" y="721"/>
                    <a:pt x="130" y="721"/>
                  </a:cubicBezTo>
                  <a:cubicBezTo>
                    <a:pt x="150" y="721"/>
                    <a:pt x="171" y="713"/>
                    <a:pt x="186" y="697"/>
                  </a:cubicBezTo>
                  <a:cubicBezTo>
                    <a:pt x="195" y="688"/>
                    <a:pt x="202" y="677"/>
                    <a:pt x="206" y="666"/>
                  </a:cubicBezTo>
                  <a:cubicBezTo>
                    <a:pt x="206" y="663"/>
                    <a:pt x="208" y="661"/>
                    <a:pt x="209" y="659"/>
                  </a:cubicBezTo>
                  <a:cubicBezTo>
                    <a:pt x="211" y="652"/>
                    <a:pt x="216" y="647"/>
                    <a:pt x="221" y="641"/>
                  </a:cubicBezTo>
                  <a:cubicBezTo>
                    <a:pt x="221" y="641"/>
                    <a:pt x="221" y="641"/>
                    <a:pt x="221" y="641"/>
                  </a:cubicBezTo>
                  <a:cubicBezTo>
                    <a:pt x="229" y="634"/>
                    <a:pt x="238" y="628"/>
                    <a:pt x="248" y="626"/>
                  </a:cubicBezTo>
                  <a:cubicBezTo>
                    <a:pt x="249" y="626"/>
                    <a:pt x="250" y="625"/>
                    <a:pt x="251" y="625"/>
                  </a:cubicBezTo>
                  <a:cubicBezTo>
                    <a:pt x="251" y="625"/>
                    <a:pt x="251" y="625"/>
                    <a:pt x="251" y="625"/>
                  </a:cubicBezTo>
                  <a:cubicBezTo>
                    <a:pt x="252" y="625"/>
                    <a:pt x="252" y="625"/>
                    <a:pt x="252" y="625"/>
                  </a:cubicBezTo>
                  <a:cubicBezTo>
                    <a:pt x="252" y="625"/>
                    <a:pt x="252" y="625"/>
                    <a:pt x="252" y="625"/>
                  </a:cubicBezTo>
                  <a:cubicBezTo>
                    <a:pt x="253" y="625"/>
                    <a:pt x="253" y="625"/>
                    <a:pt x="253" y="625"/>
                  </a:cubicBezTo>
                  <a:cubicBezTo>
                    <a:pt x="253" y="625"/>
                    <a:pt x="253" y="625"/>
                    <a:pt x="253" y="625"/>
                  </a:cubicBezTo>
                  <a:cubicBezTo>
                    <a:pt x="254" y="625"/>
                    <a:pt x="255" y="624"/>
                    <a:pt x="256" y="624"/>
                  </a:cubicBezTo>
                  <a:cubicBezTo>
                    <a:pt x="257" y="624"/>
                    <a:pt x="257" y="624"/>
                    <a:pt x="257" y="624"/>
                  </a:cubicBezTo>
                  <a:cubicBezTo>
                    <a:pt x="257" y="624"/>
                    <a:pt x="257" y="624"/>
                    <a:pt x="257" y="624"/>
                  </a:cubicBezTo>
                  <a:cubicBezTo>
                    <a:pt x="258" y="624"/>
                    <a:pt x="258" y="624"/>
                    <a:pt x="258" y="624"/>
                  </a:cubicBezTo>
                  <a:cubicBezTo>
                    <a:pt x="259" y="624"/>
                    <a:pt x="261" y="625"/>
                    <a:pt x="262" y="626"/>
                  </a:cubicBezTo>
                  <a:cubicBezTo>
                    <a:pt x="262" y="626"/>
                    <a:pt x="261" y="627"/>
                    <a:pt x="262" y="627"/>
                  </a:cubicBezTo>
                  <a:cubicBezTo>
                    <a:pt x="262" y="627"/>
                    <a:pt x="261" y="628"/>
                    <a:pt x="261" y="628"/>
                  </a:cubicBezTo>
                  <a:cubicBezTo>
                    <a:pt x="262" y="628"/>
                    <a:pt x="262" y="628"/>
                    <a:pt x="262" y="628"/>
                  </a:cubicBezTo>
                  <a:cubicBezTo>
                    <a:pt x="400" y="767"/>
                    <a:pt x="400" y="767"/>
                    <a:pt x="400" y="767"/>
                  </a:cubicBezTo>
                  <a:cubicBezTo>
                    <a:pt x="536" y="635"/>
                    <a:pt x="715" y="567"/>
                    <a:pt x="892" y="566"/>
                  </a:cubicBezTo>
                  <a:cubicBezTo>
                    <a:pt x="892" y="373"/>
                    <a:pt x="892" y="373"/>
                    <a:pt x="892" y="373"/>
                  </a:cubicBezTo>
                  <a:cubicBezTo>
                    <a:pt x="892" y="373"/>
                    <a:pt x="893" y="373"/>
                    <a:pt x="893" y="373"/>
                  </a:cubicBezTo>
                  <a:cubicBezTo>
                    <a:pt x="892" y="373"/>
                    <a:pt x="892" y="372"/>
                    <a:pt x="891" y="372"/>
                  </a:cubicBezTo>
                  <a:cubicBezTo>
                    <a:pt x="891" y="372"/>
                    <a:pt x="891" y="372"/>
                    <a:pt x="891" y="372"/>
                  </a:cubicBezTo>
                  <a:cubicBezTo>
                    <a:pt x="891" y="371"/>
                    <a:pt x="890" y="371"/>
                    <a:pt x="890" y="371"/>
                  </a:cubicBezTo>
                  <a:cubicBezTo>
                    <a:pt x="885" y="368"/>
                    <a:pt x="880" y="367"/>
                    <a:pt x="874" y="367"/>
                  </a:cubicBezTo>
                  <a:cubicBezTo>
                    <a:pt x="869" y="367"/>
                    <a:pt x="864" y="368"/>
                    <a:pt x="860" y="369"/>
                  </a:cubicBezTo>
                  <a:cubicBezTo>
                    <a:pt x="860" y="369"/>
                    <a:pt x="860" y="369"/>
                    <a:pt x="860" y="369"/>
                  </a:cubicBezTo>
                  <a:cubicBezTo>
                    <a:pt x="860" y="369"/>
                    <a:pt x="860" y="369"/>
                    <a:pt x="860" y="369"/>
                  </a:cubicBezTo>
                  <a:cubicBezTo>
                    <a:pt x="860" y="369"/>
                    <a:pt x="860" y="369"/>
                    <a:pt x="860" y="369"/>
                  </a:cubicBezTo>
                  <a:cubicBezTo>
                    <a:pt x="858" y="370"/>
                    <a:pt x="857" y="371"/>
                    <a:pt x="855" y="372"/>
                  </a:cubicBezTo>
                  <a:cubicBezTo>
                    <a:pt x="855" y="372"/>
                    <a:pt x="855" y="372"/>
                    <a:pt x="855" y="372"/>
                  </a:cubicBezTo>
                  <a:cubicBezTo>
                    <a:pt x="855" y="372"/>
                    <a:pt x="855" y="372"/>
                    <a:pt x="855" y="372"/>
                  </a:cubicBezTo>
                  <a:cubicBezTo>
                    <a:pt x="854" y="373"/>
                    <a:pt x="854" y="373"/>
                    <a:pt x="854" y="373"/>
                  </a:cubicBezTo>
                  <a:cubicBezTo>
                    <a:pt x="841" y="379"/>
                    <a:pt x="825" y="383"/>
                    <a:pt x="809" y="383"/>
                  </a:cubicBezTo>
                  <a:cubicBezTo>
                    <a:pt x="785" y="383"/>
                    <a:pt x="762" y="374"/>
                    <a:pt x="745" y="360"/>
                  </a:cubicBezTo>
                  <a:cubicBezTo>
                    <a:pt x="741" y="357"/>
                    <a:pt x="738" y="354"/>
                    <a:pt x="735" y="351"/>
                  </a:cubicBezTo>
                  <a:cubicBezTo>
                    <a:pt x="717" y="334"/>
                    <a:pt x="706" y="309"/>
                    <a:pt x="706" y="282"/>
                  </a:cubicBezTo>
                  <a:cubicBezTo>
                    <a:pt x="706" y="261"/>
                    <a:pt x="712" y="242"/>
                    <a:pt x="723" y="226"/>
                  </a:cubicBezTo>
                  <a:cubicBezTo>
                    <a:pt x="727" y="220"/>
                    <a:pt x="732" y="213"/>
                    <a:pt x="738" y="208"/>
                  </a:cubicBezTo>
                  <a:cubicBezTo>
                    <a:pt x="756" y="190"/>
                    <a:pt x="782" y="179"/>
                    <a:pt x="809" y="179"/>
                  </a:cubicBezTo>
                  <a:cubicBezTo>
                    <a:pt x="824" y="179"/>
                    <a:pt x="838" y="182"/>
                    <a:pt x="851" y="188"/>
                  </a:cubicBezTo>
                  <a:cubicBezTo>
                    <a:pt x="851" y="188"/>
                    <a:pt x="851" y="188"/>
                    <a:pt x="852" y="188"/>
                  </a:cubicBezTo>
                  <a:cubicBezTo>
                    <a:pt x="852" y="188"/>
                    <a:pt x="852" y="188"/>
                    <a:pt x="852" y="188"/>
                  </a:cubicBezTo>
                  <a:cubicBezTo>
                    <a:pt x="856" y="191"/>
                    <a:pt x="859" y="192"/>
                    <a:pt x="863" y="194"/>
                  </a:cubicBezTo>
                  <a:cubicBezTo>
                    <a:pt x="866" y="195"/>
                    <a:pt x="870" y="196"/>
                    <a:pt x="874" y="196"/>
                  </a:cubicBezTo>
                  <a:cubicBezTo>
                    <a:pt x="881" y="196"/>
                    <a:pt x="887" y="193"/>
                    <a:pt x="893" y="190"/>
                  </a:cubicBezTo>
                  <a:cubicBezTo>
                    <a:pt x="892" y="0"/>
                    <a:pt x="892" y="0"/>
                    <a:pt x="892" y="0"/>
                  </a:cubicBezTo>
                  <a:cubicBezTo>
                    <a:pt x="570" y="1"/>
                    <a:pt x="249" y="122"/>
                    <a:pt x="0" y="366"/>
                  </a:cubicBezTo>
                  <a:cubicBezTo>
                    <a:pt x="138" y="504"/>
                    <a:pt x="138" y="504"/>
                    <a:pt x="138" y="504"/>
                  </a:cubicBezTo>
                  <a:cubicBezTo>
                    <a:pt x="139" y="505"/>
                    <a:pt x="139" y="505"/>
                    <a:pt x="139" y="505"/>
                  </a:cubicBezTo>
                  <a:cubicBezTo>
                    <a:pt x="140" y="507"/>
                    <a:pt x="142" y="508"/>
                    <a:pt x="142" y="51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bg-BG" sz="1800" dirty="0">
                <a:solidFill>
                  <a:srgbClr val="273339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43" name="Freeform 20"/>
            <p:cNvSpPr>
              <a:spLocks/>
            </p:cNvSpPr>
            <p:nvPr/>
          </p:nvSpPr>
          <p:spPr bwMode="auto">
            <a:xfrm>
              <a:off x="4557713" y="4517198"/>
              <a:ext cx="1189038" cy="854075"/>
            </a:xfrm>
            <a:custGeom>
              <a:avLst/>
              <a:gdLst/>
              <a:ahLst/>
              <a:cxnLst>
                <a:cxn ang="0">
                  <a:pos x="892" y="570"/>
                </a:cxn>
                <a:cxn ang="0">
                  <a:pos x="893" y="567"/>
                </a:cxn>
                <a:cxn ang="0">
                  <a:pos x="895" y="567"/>
                </a:cxn>
                <a:cxn ang="0">
                  <a:pos x="897" y="566"/>
                </a:cxn>
                <a:cxn ang="0">
                  <a:pos x="898" y="565"/>
                </a:cxn>
                <a:cxn ang="0">
                  <a:pos x="899" y="564"/>
                </a:cxn>
                <a:cxn ang="0">
                  <a:pos x="901" y="563"/>
                </a:cxn>
                <a:cxn ang="0">
                  <a:pos x="947" y="558"/>
                </a:cxn>
                <a:cxn ang="0">
                  <a:pos x="947" y="558"/>
                </a:cxn>
                <a:cxn ang="0">
                  <a:pos x="947" y="558"/>
                </a:cxn>
                <a:cxn ang="0">
                  <a:pos x="947" y="558"/>
                </a:cxn>
                <a:cxn ang="0">
                  <a:pos x="960" y="565"/>
                </a:cxn>
                <a:cxn ang="0">
                  <a:pos x="1052" y="548"/>
                </a:cxn>
                <a:cxn ang="0">
                  <a:pos x="1075" y="489"/>
                </a:cxn>
                <a:cxn ang="0">
                  <a:pos x="994" y="406"/>
                </a:cxn>
                <a:cxn ang="0">
                  <a:pos x="951" y="418"/>
                </a:cxn>
                <a:cxn ang="0">
                  <a:pos x="929" y="423"/>
                </a:cxn>
                <a:cxn ang="0">
                  <a:pos x="897" y="412"/>
                </a:cxn>
                <a:cxn ang="0">
                  <a:pos x="896" y="410"/>
                </a:cxn>
                <a:cxn ang="0">
                  <a:pos x="896" y="410"/>
                </a:cxn>
                <a:cxn ang="0">
                  <a:pos x="893" y="408"/>
                </a:cxn>
                <a:cxn ang="0">
                  <a:pos x="892" y="407"/>
                </a:cxn>
                <a:cxn ang="0">
                  <a:pos x="889" y="403"/>
                </a:cxn>
                <a:cxn ang="0">
                  <a:pos x="888" y="402"/>
                </a:cxn>
                <a:cxn ang="0">
                  <a:pos x="888" y="206"/>
                </a:cxn>
                <a:cxn ang="0">
                  <a:pos x="264" y="136"/>
                </a:cxn>
                <a:cxn ang="0">
                  <a:pos x="265" y="137"/>
                </a:cxn>
                <a:cxn ang="0">
                  <a:pos x="265" y="139"/>
                </a:cxn>
                <a:cxn ang="0">
                  <a:pos x="285" y="161"/>
                </a:cxn>
                <a:cxn ang="0">
                  <a:pos x="291" y="163"/>
                </a:cxn>
                <a:cxn ang="0">
                  <a:pos x="291" y="163"/>
                </a:cxn>
                <a:cxn ang="0">
                  <a:pos x="331" y="188"/>
                </a:cxn>
                <a:cxn ang="0">
                  <a:pos x="361" y="263"/>
                </a:cxn>
                <a:cxn ang="0">
                  <a:pos x="282" y="359"/>
                </a:cxn>
                <a:cxn ang="0">
                  <a:pos x="186" y="332"/>
                </a:cxn>
                <a:cxn ang="0">
                  <a:pos x="163" y="296"/>
                </a:cxn>
                <a:cxn ang="0">
                  <a:pos x="159" y="284"/>
                </a:cxn>
                <a:cxn ang="0">
                  <a:pos x="135" y="265"/>
                </a:cxn>
                <a:cxn ang="0">
                  <a:pos x="888" y="772"/>
                </a:cxn>
                <a:cxn ang="0">
                  <a:pos x="888" y="576"/>
                </a:cxn>
              </a:cxnLst>
              <a:rect l="0" t="0" r="r" b="b"/>
              <a:pathLst>
                <a:path w="1075" h="772">
                  <a:moveTo>
                    <a:pt x="891" y="570"/>
                  </a:moveTo>
                  <a:cubicBezTo>
                    <a:pt x="892" y="570"/>
                    <a:pt x="892" y="570"/>
                    <a:pt x="892" y="570"/>
                  </a:cubicBezTo>
                  <a:cubicBezTo>
                    <a:pt x="892" y="568"/>
                    <a:pt x="892" y="568"/>
                    <a:pt x="892" y="568"/>
                  </a:cubicBezTo>
                  <a:cubicBezTo>
                    <a:pt x="893" y="567"/>
                    <a:pt x="893" y="567"/>
                    <a:pt x="893" y="567"/>
                  </a:cubicBezTo>
                  <a:cubicBezTo>
                    <a:pt x="893" y="567"/>
                    <a:pt x="893" y="567"/>
                    <a:pt x="893" y="567"/>
                  </a:cubicBezTo>
                  <a:cubicBezTo>
                    <a:pt x="894" y="567"/>
                    <a:pt x="894" y="567"/>
                    <a:pt x="895" y="567"/>
                  </a:cubicBezTo>
                  <a:cubicBezTo>
                    <a:pt x="896" y="567"/>
                    <a:pt x="896" y="567"/>
                    <a:pt x="896" y="567"/>
                  </a:cubicBezTo>
                  <a:cubicBezTo>
                    <a:pt x="897" y="566"/>
                    <a:pt x="897" y="566"/>
                    <a:pt x="897" y="566"/>
                  </a:cubicBezTo>
                  <a:cubicBezTo>
                    <a:pt x="898" y="565"/>
                    <a:pt x="898" y="565"/>
                    <a:pt x="898" y="565"/>
                  </a:cubicBezTo>
                  <a:cubicBezTo>
                    <a:pt x="898" y="565"/>
                    <a:pt x="898" y="565"/>
                    <a:pt x="898" y="565"/>
                  </a:cubicBezTo>
                  <a:cubicBezTo>
                    <a:pt x="899" y="565"/>
                    <a:pt x="899" y="565"/>
                    <a:pt x="899" y="565"/>
                  </a:cubicBezTo>
                  <a:cubicBezTo>
                    <a:pt x="899" y="564"/>
                    <a:pt x="899" y="564"/>
                    <a:pt x="899" y="564"/>
                  </a:cubicBezTo>
                  <a:cubicBezTo>
                    <a:pt x="899" y="564"/>
                    <a:pt x="899" y="564"/>
                    <a:pt x="899" y="564"/>
                  </a:cubicBezTo>
                  <a:cubicBezTo>
                    <a:pt x="900" y="564"/>
                    <a:pt x="900" y="564"/>
                    <a:pt x="901" y="563"/>
                  </a:cubicBezTo>
                  <a:cubicBezTo>
                    <a:pt x="909" y="558"/>
                    <a:pt x="919" y="555"/>
                    <a:pt x="929" y="555"/>
                  </a:cubicBezTo>
                  <a:cubicBezTo>
                    <a:pt x="935" y="555"/>
                    <a:pt x="941" y="556"/>
                    <a:pt x="947" y="558"/>
                  </a:cubicBezTo>
                  <a:cubicBezTo>
                    <a:pt x="947" y="558"/>
                    <a:pt x="947" y="558"/>
                    <a:pt x="947" y="558"/>
                  </a:cubicBezTo>
                  <a:cubicBezTo>
                    <a:pt x="947" y="558"/>
                    <a:pt x="947" y="558"/>
                    <a:pt x="947" y="558"/>
                  </a:cubicBezTo>
                  <a:cubicBezTo>
                    <a:pt x="947" y="558"/>
                    <a:pt x="947" y="558"/>
                    <a:pt x="947" y="558"/>
                  </a:cubicBezTo>
                  <a:cubicBezTo>
                    <a:pt x="947" y="558"/>
                    <a:pt x="947" y="558"/>
                    <a:pt x="947" y="558"/>
                  </a:cubicBezTo>
                  <a:cubicBezTo>
                    <a:pt x="947" y="558"/>
                    <a:pt x="947" y="558"/>
                    <a:pt x="947" y="558"/>
                  </a:cubicBezTo>
                  <a:cubicBezTo>
                    <a:pt x="947" y="558"/>
                    <a:pt x="947" y="558"/>
                    <a:pt x="947" y="558"/>
                  </a:cubicBezTo>
                  <a:cubicBezTo>
                    <a:pt x="947" y="558"/>
                    <a:pt x="947" y="558"/>
                    <a:pt x="947" y="558"/>
                  </a:cubicBezTo>
                  <a:cubicBezTo>
                    <a:pt x="952" y="560"/>
                    <a:pt x="957" y="562"/>
                    <a:pt x="960" y="565"/>
                  </a:cubicBezTo>
                  <a:cubicBezTo>
                    <a:pt x="970" y="569"/>
                    <a:pt x="982" y="572"/>
                    <a:pt x="994" y="572"/>
                  </a:cubicBezTo>
                  <a:cubicBezTo>
                    <a:pt x="1016" y="572"/>
                    <a:pt x="1037" y="563"/>
                    <a:pt x="1052" y="548"/>
                  </a:cubicBezTo>
                  <a:cubicBezTo>
                    <a:pt x="1054" y="546"/>
                    <a:pt x="1055" y="544"/>
                    <a:pt x="1057" y="542"/>
                  </a:cubicBezTo>
                  <a:cubicBezTo>
                    <a:pt x="1068" y="528"/>
                    <a:pt x="1075" y="509"/>
                    <a:pt x="1075" y="489"/>
                  </a:cubicBezTo>
                  <a:cubicBezTo>
                    <a:pt x="1075" y="466"/>
                    <a:pt x="1065" y="444"/>
                    <a:pt x="1050" y="429"/>
                  </a:cubicBezTo>
                  <a:cubicBezTo>
                    <a:pt x="1035" y="415"/>
                    <a:pt x="1016" y="406"/>
                    <a:pt x="994" y="406"/>
                  </a:cubicBezTo>
                  <a:cubicBezTo>
                    <a:pt x="981" y="406"/>
                    <a:pt x="968" y="409"/>
                    <a:pt x="957" y="414"/>
                  </a:cubicBezTo>
                  <a:cubicBezTo>
                    <a:pt x="955" y="416"/>
                    <a:pt x="953" y="417"/>
                    <a:pt x="951" y="418"/>
                  </a:cubicBezTo>
                  <a:cubicBezTo>
                    <a:pt x="944" y="421"/>
                    <a:pt x="937" y="423"/>
                    <a:pt x="929" y="423"/>
                  </a:cubicBezTo>
                  <a:cubicBezTo>
                    <a:pt x="929" y="423"/>
                    <a:pt x="929" y="423"/>
                    <a:pt x="929" y="423"/>
                  </a:cubicBezTo>
                  <a:cubicBezTo>
                    <a:pt x="918" y="423"/>
                    <a:pt x="908" y="419"/>
                    <a:pt x="900" y="413"/>
                  </a:cubicBezTo>
                  <a:cubicBezTo>
                    <a:pt x="899" y="413"/>
                    <a:pt x="898" y="412"/>
                    <a:pt x="897" y="412"/>
                  </a:cubicBezTo>
                  <a:cubicBezTo>
                    <a:pt x="897" y="411"/>
                    <a:pt x="897" y="411"/>
                    <a:pt x="897" y="411"/>
                  </a:cubicBezTo>
                  <a:cubicBezTo>
                    <a:pt x="896" y="410"/>
                    <a:pt x="896" y="410"/>
                    <a:pt x="896" y="410"/>
                  </a:cubicBezTo>
                  <a:cubicBezTo>
                    <a:pt x="896" y="410"/>
                    <a:pt x="896" y="410"/>
                    <a:pt x="896" y="410"/>
                  </a:cubicBezTo>
                  <a:cubicBezTo>
                    <a:pt x="896" y="410"/>
                    <a:pt x="896" y="410"/>
                    <a:pt x="896" y="410"/>
                  </a:cubicBezTo>
                  <a:cubicBezTo>
                    <a:pt x="895" y="410"/>
                    <a:pt x="895" y="410"/>
                    <a:pt x="895" y="410"/>
                  </a:cubicBezTo>
                  <a:cubicBezTo>
                    <a:pt x="894" y="410"/>
                    <a:pt x="894" y="409"/>
                    <a:pt x="893" y="408"/>
                  </a:cubicBezTo>
                  <a:cubicBezTo>
                    <a:pt x="892" y="408"/>
                    <a:pt x="892" y="408"/>
                    <a:pt x="892" y="408"/>
                  </a:cubicBezTo>
                  <a:cubicBezTo>
                    <a:pt x="892" y="407"/>
                    <a:pt x="892" y="407"/>
                    <a:pt x="892" y="407"/>
                  </a:cubicBezTo>
                  <a:cubicBezTo>
                    <a:pt x="891" y="407"/>
                    <a:pt x="891" y="407"/>
                    <a:pt x="891" y="407"/>
                  </a:cubicBezTo>
                  <a:cubicBezTo>
                    <a:pt x="890" y="406"/>
                    <a:pt x="890" y="404"/>
                    <a:pt x="889" y="403"/>
                  </a:cubicBezTo>
                  <a:cubicBezTo>
                    <a:pt x="889" y="403"/>
                    <a:pt x="889" y="403"/>
                    <a:pt x="889" y="403"/>
                  </a:cubicBezTo>
                  <a:cubicBezTo>
                    <a:pt x="889" y="402"/>
                    <a:pt x="888" y="402"/>
                    <a:pt x="888" y="402"/>
                  </a:cubicBezTo>
                  <a:cubicBezTo>
                    <a:pt x="888" y="401"/>
                    <a:pt x="888" y="401"/>
                    <a:pt x="888" y="401"/>
                  </a:cubicBezTo>
                  <a:cubicBezTo>
                    <a:pt x="888" y="206"/>
                    <a:pt x="888" y="206"/>
                    <a:pt x="888" y="206"/>
                  </a:cubicBezTo>
                  <a:cubicBezTo>
                    <a:pt x="696" y="202"/>
                    <a:pt x="526" y="124"/>
                    <a:pt x="400" y="0"/>
                  </a:cubicBezTo>
                  <a:cubicBezTo>
                    <a:pt x="264" y="136"/>
                    <a:pt x="264" y="136"/>
                    <a:pt x="264" y="136"/>
                  </a:cubicBezTo>
                  <a:cubicBezTo>
                    <a:pt x="264" y="136"/>
                    <a:pt x="264" y="136"/>
                    <a:pt x="264" y="136"/>
                  </a:cubicBezTo>
                  <a:cubicBezTo>
                    <a:pt x="264" y="136"/>
                    <a:pt x="265" y="137"/>
                    <a:pt x="265" y="137"/>
                  </a:cubicBezTo>
                  <a:cubicBezTo>
                    <a:pt x="265" y="138"/>
                    <a:pt x="265" y="138"/>
                    <a:pt x="265" y="138"/>
                  </a:cubicBezTo>
                  <a:cubicBezTo>
                    <a:pt x="265" y="138"/>
                    <a:pt x="265" y="139"/>
                    <a:pt x="265" y="139"/>
                  </a:cubicBezTo>
                  <a:cubicBezTo>
                    <a:pt x="267" y="144"/>
                    <a:pt x="269" y="149"/>
                    <a:pt x="274" y="154"/>
                  </a:cubicBezTo>
                  <a:cubicBezTo>
                    <a:pt x="277" y="157"/>
                    <a:pt x="281" y="160"/>
                    <a:pt x="285" y="161"/>
                  </a:cubicBezTo>
                  <a:cubicBezTo>
                    <a:pt x="285" y="161"/>
                    <a:pt x="285" y="161"/>
                    <a:pt x="285" y="161"/>
                  </a:cubicBezTo>
                  <a:cubicBezTo>
                    <a:pt x="287" y="162"/>
                    <a:pt x="289" y="163"/>
                    <a:pt x="291" y="163"/>
                  </a:cubicBezTo>
                  <a:cubicBezTo>
                    <a:pt x="291" y="163"/>
                    <a:pt x="291" y="163"/>
                    <a:pt x="291" y="163"/>
                  </a:cubicBezTo>
                  <a:cubicBezTo>
                    <a:pt x="291" y="163"/>
                    <a:pt x="291" y="163"/>
                    <a:pt x="291" y="163"/>
                  </a:cubicBezTo>
                  <a:cubicBezTo>
                    <a:pt x="292" y="163"/>
                    <a:pt x="292" y="163"/>
                    <a:pt x="292" y="163"/>
                  </a:cubicBezTo>
                  <a:cubicBezTo>
                    <a:pt x="306" y="168"/>
                    <a:pt x="319" y="176"/>
                    <a:pt x="331" y="188"/>
                  </a:cubicBezTo>
                  <a:cubicBezTo>
                    <a:pt x="348" y="205"/>
                    <a:pt x="358" y="227"/>
                    <a:pt x="360" y="250"/>
                  </a:cubicBezTo>
                  <a:cubicBezTo>
                    <a:pt x="361" y="254"/>
                    <a:pt x="361" y="258"/>
                    <a:pt x="361" y="263"/>
                  </a:cubicBezTo>
                  <a:cubicBezTo>
                    <a:pt x="361" y="288"/>
                    <a:pt x="352" y="313"/>
                    <a:pt x="332" y="332"/>
                  </a:cubicBezTo>
                  <a:cubicBezTo>
                    <a:pt x="318" y="347"/>
                    <a:pt x="300" y="356"/>
                    <a:pt x="282" y="359"/>
                  </a:cubicBezTo>
                  <a:cubicBezTo>
                    <a:pt x="274" y="361"/>
                    <a:pt x="266" y="362"/>
                    <a:pt x="258" y="362"/>
                  </a:cubicBezTo>
                  <a:cubicBezTo>
                    <a:pt x="232" y="362"/>
                    <a:pt x="206" y="352"/>
                    <a:pt x="186" y="332"/>
                  </a:cubicBezTo>
                  <a:cubicBezTo>
                    <a:pt x="176" y="322"/>
                    <a:pt x="168" y="309"/>
                    <a:pt x="163" y="296"/>
                  </a:cubicBezTo>
                  <a:cubicBezTo>
                    <a:pt x="163" y="296"/>
                    <a:pt x="163" y="296"/>
                    <a:pt x="163" y="296"/>
                  </a:cubicBezTo>
                  <a:cubicBezTo>
                    <a:pt x="163" y="295"/>
                    <a:pt x="163" y="295"/>
                    <a:pt x="163" y="295"/>
                  </a:cubicBezTo>
                  <a:cubicBezTo>
                    <a:pt x="162" y="291"/>
                    <a:pt x="161" y="287"/>
                    <a:pt x="159" y="284"/>
                  </a:cubicBezTo>
                  <a:cubicBezTo>
                    <a:pt x="158" y="280"/>
                    <a:pt x="155" y="277"/>
                    <a:pt x="153" y="275"/>
                  </a:cubicBezTo>
                  <a:cubicBezTo>
                    <a:pt x="148" y="270"/>
                    <a:pt x="141" y="267"/>
                    <a:pt x="135" y="265"/>
                  </a:cubicBezTo>
                  <a:cubicBezTo>
                    <a:pt x="0" y="400"/>
                    <a:pt x="0" y="400"/>
                    <a:pt x="0" y="400"/>
                  </a:cubicBezTo>
                  <a:cubicBezTo>
                    <a:pt x="228" y="627"/>
                    <a:pt x="540" y="768"/>
                    <a:pt x="888" y="772"/>
                  </a:cubicBezTo>
                  <a:cubicBezTo>
                    <a:pt x="888" y="577"/>
                    <a:pt x="888" y="577"/>
                    <a:pt x="888" y="577"/>
                  </a:cubicBezTo>
                  <a:cubicBezTo>
                    <a:pt x="888" y="576"/>
                    <a:pt x="888" y="576"/>
                    <a:pt x="888" y="576"/>
                  </a:cubicBezTo>
                  <a:cubicBezTo>
                    <a:pt x="888" y="574"/>
                    <a:pt x="889" y="572"/>
                    <a:pt x="891" y="570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bg-BG" sz="1800" dirty="0">
                <a:solidFill>
                  <a:srgbClr val="273339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44" name="Freeform 23"/>
            <p:cNvSpPr>
              <a:spLocks/>
            </p:cNvSpPr>
            <p:nvPr/>
          </p:nvSpPr>
          <p:spPr bwMode="auto">
            <a:xfrm>
              <a:off x="6118226" y="2970973"/>
              <a:ext cx="846138" cy="987425"/>
            </a:xfrm>
            <a:custGeom>
              <a:avLst/>
              <a:gdLst/>
              <a:ahLst/>
              <a:cxnLst>
                <a:cxn ang="0">
                  <a:pos x="255" y="140"/>
                </a:cxn>
                <a:cxn ang="0">
                  <a:pos x="253" y="141"/>
                </a:cxn>
                <a:cxn ang="0">
                  <a:pos x="253" y="141"/>
                </a:cxn>
                <a:cxn ang="0">
                  <a:pos x="245" y="140"/>
                </a:cxn>
                <a:cxn ang="0">
                  <a:pos x="248" y="140"/>
                </a:cxn>
                <a:cxn ang="0">
                  <a:pos x="247" y="139"/>
                </a:cxn>
                <a:cxn ang="0">
                  <a:pos x="246" y="139"/>
                </a:cxn>
                <a:cxn ang="0">
                  <a:pos x="246" y="138"/>
                </a:cxn>
                <a:cxn ang="0">
                  <a:pos x="218" y="124"/>
                </a:cxn>
                <a:cxn ang="0">
                  <a:pos x="208" y="110"/>
                </a:cxn>
                <a:cxn ang="0">
                  <a:pos x="208" y="110"/>
                </a:cxn>
                <a:cxn ang="0">
                  <a:pos x="207" y="109"/>
                </a:cxn>
                <a:cxn ang="0">
                  <a:pos x="207" y="109"/>
                </a:cxn>
                <a:cxn ang="0">
                  <a:pos x="184" y="66"/>
                </a:cxn>
                <a:cxn ang="0">
                  <a:pos x="111" y="44"/>
                </a:cxn>
                <a:cxn ang="0">
                  <a:pos x="44" y="129"/>
                </a:cxn>
                <a:cxn ang="0">
                  <a:pos x="67" y="184"/>
                </a:cxn>
                <a:cxn ang="0">
                  <a:pos x="106" y="206"/>
                </a:cxn>
                <a:cxn ang="0">
                  <a:pos x="124" y="217"/>
                </a:cxn>
                <a:cxn ang="0">
                  <a:pos x="140" y="248"/>
                </a:cxn>
                <a:cxn ang="0">
                  <a:pos x="140" y="249"/>
                </a:cxn>
                <a:cxn ang="0">
                  <a:pos x="133" y="253"/>
                </a:cxn>
                <a:cxn ang="0">
                  <a:pos x="137" y="254"/>
                </a:cxn>
                <a:cxn ang="0">
                  <a:pos x="138" y="258"/>
                </a:cxn>
                <a:cxn ang="0">
                  <a:pos x="138" y="260"/>
                </a:cxn>
                <a:cxn ang="0">
                  <a:pos x="200" y="893"/>
                </a:cxn>
                <a:cxn ang="0">
                  <a:pos x="398" y="872"/>
                </a:cxn>
                <a:cxn ang="0">
                  <a:pos x="392" y="852"/>
                </a:cxn>
                <a:cxn ang="0">
                  <a:pos x="392" y="852"/>
                </a:cxn>
                <a:cxn ang="0">
                  <a:pos x="381" y="806"/>
                </a:cxn>
                <a:cxn ang="0">
                  <a:pos x="414" y="731"/>
                </a:cxn>
                <a:cxn ang="0">
                  <a:pos x="546" y="726"/>
                </a:cxn>
                <a:cxn ang="0">
                  <a:pos x="577" y="848"/>
                </a:cxn>
                <a:cxn ang="0">
                  <a:pos x="576" y="849"/>
                </a:cxn>
                <a:cxn ang="0">
                  <a:pos x="569" y="872"/>
                </a:cxn>
                <a:cxn ang="0">
                  <a:pos x="766" y="893"/>
                </a:cxn>
                <a:cxn ang="0">
                  <a:pos x="261" y="138"/>
                </a:cxn>
              </a:cxnLst>
              <a:rect l="0" t="0" r="r" b="b"/>
              <a:pathLst>
                <a:path w="766" h="893">
                  <a:moveTo>
                    <a:pt x="255" y="140"/>
                  </a:moveTo>
                  <a:cubicBezTo>
                    <a:pt x="255" y="140"/>
                    <a:pt x="255" y="140"/>
                    <a:pt x="255" y="140"/>
                  </a:cubicBezTo>
                  <a:cubicBezTo>
                    <a:pt x="254" y="140"/>
                    <a:pt x="254" y="140"/>
                    <a:pt x="254" y="140"/>
                  </a:cubicBezTo>
                  <a:cubicBezTo>
                    <a:pt x="253" y="141"/>
                    <a:pt x="253" y="141"/>
                    <a:pt x="253" y="141"/>
                  </a:cubicBezTo>
                  <a:cubicBezTo>
                    <a:pt x="253" y="141"/>
                    <a:pt x="253" y="141"/>
                    <a:pt x="253" y="141"/>
                  </a:cubicBezTo>
                  <a:cubicBezTo>
                    <a:pt x="253" y="141"/>
                    <a:pt x="253" y="141"/>
                    <a:pt x="253" y="141"/>
                  </a:cubicBezTo>
                  <a:cubicBezTo>
                    <a:pt x="245" y="141"/>
                    <a:pt x="245" y="141"/>
                    <a:pt x="245" y="141"/>
                  </a:cubicBezTo>
                  <a:cubicBezTo>
                    <a:pt x="245" y="140"/>
                    <a:pt x="245" y="140"/>
                    <a:pt x="245" y="140"/>
                  </a:cubicBezTo>
                  <a:cubicBezTo>
                    <a:pt x="245" y="140"/>
                    <a:pt x="247" y="140"/>
                    <a:pt x="246" y="140"/>
                  </a:cubicBezTo>
                  <a:cubicBezTo>
                    <a:pt x="248" y="140"/>
                    <a:pt x="248" y="140"/>
                    <a:pt x="248" y="140"/>
                  </a:cubicBezTo>
                  <a:cubicBezTo>
                    <a:pt x="247" y="139"/>
                    <a:pt x="247" y="139"/>
                    <a:pt x="247" y="139"/>
                  </a:cubicBezTo>
                  <a:cubicBezTo>
                    <a:pt x="247" y="139"/>
                    <a:pt x="247" y="139"/>
                    <a:pt x="247" y="139"/>
                  </a:cubicBezTo>
                  <a:cubicBezTo>
                    <a:pt x="246" y="139"/>
                    <a:pt x="246" y="139"/>
                    <a:pt x="246" y="139"/>
                  </a:cubicBezTo>
                  <a:cubicBezTo>
                    <a:pt x="246" y="139"/>
                    <a:pt x="246" y="139"/>
                    <a:pt x="246" y="139"/>
                  </a:cubicBezTo>
                  <a:cubicBezTo>
                    <a:pt x="246" y="138"/>
                    <a:pt x="246" y="138"/>
                    <a:pt x="246" y="138"/>
                  </a:cubicBezTo>
                  <a:cubicBezTo>
                    <a:pt x="246" y="138"/>
                    <a:pt x="246" y="138"/>
                    <a:pt x="246" y="138"/>
                  </a:cubicBezTo>
                  <a:cubicBezTo>
                    <a:pt x="245" y="138"/>
                    <a:pt x="245" y="138"/>
                    <a:pt x="244" y="138"/>
                  </a:cubicBezTo>
                  <a:cubicBezTo>
                    <a:pt x="235" y="136"/>
                    <a:pt x="225" y="131"/>
                    <a:pt x="218" y="124"/>
                  </a:cubicBezTo>
                  <a:cubicBezTo>
                    <a:pt x="214" y="120"/>
                    <a:pt x="210" y="115"/>
                    <a:pt x="208" y="110"/>
                  </a:cubicBezTo>
                  <a:cubicBezTo>
                    <a:pt x="208" y="110"/>
                    <a:pt x="208" y="110"/>
                    <a:pt x="208" y="110"/>
                  </a:cubicBezTo>
                  <a:cubicBezTo>
                    <a:pt x="208" y="110"/>
                    <a:pt x="208" y="110"/>
                    <a:pt x="208" y="110"/>
                  </a:cubicBezTo>
                  <a:cubicBezTo>
                    <a:pt x="208" y="110"/>
                    <a:pt x="208" y="110"/>
                    <a:pt x="208" y="110"/>
                  </a:cubicBezTo>
                  <a:cubicBezTo>
                    <a:pt x="208" y="109"/>
                    <a:pt x="208" y="109"/>
                    <a:pt x="208" y="109"/>
                  </a:cubicBezTo>
                  <a:cubicBezTo>
                    <a:pt x="207" y="109"/>
                    <a:pt x="207" y="109"/>
                    <a:pt x="207" y="109"/>
                  </a:cubicBezTo>
                  <a:cubicBezTo>
                    <a:pt x="207" y="109"/>
                    <a:pt x="207" y="109"/>
                    <a:pt x="207" y="109"/>
                  </a:cubicBezTo>
                  <a:cubicBezTo>
                    <a:pt x="207" y="109"/>
                    <a:pt x="207" y="109"/>
                    <a:pt x="207" y="109"/>
                  </a:cubicBezTo>
                  <a:cubicBezTo>
                    <a:pt x="205" y="104"/>
                    <a:pt x="204" y="99"/>
                    <a:pt x="203" y="95"/>
                  </a:cubicBezTo>
                  <a:cubicBezTo>
                    <a:pt x="199" y="85"/>
                    <a:pt x="193" y="75"/>
                    <a:pt x="184" y="66"/>
                  </a:cubicBezTo>
                  <a:cubicBezTo>
                    <a:pt x="168" y="50"/>
                    <a:pt x="147" y="42"/>
                    <a:pt x="126" y="42"/>
                  </a:cubicBezTo>
                  <a:cubicBezTo>
                    <a:pt x="121" y="42"/>
                    <a:pt x="116" y="43"/>
                    <a:pt x="111" y="44"/>
                  </a:cubicBezTo>
                  <a:cubicBezTo>
                    <a:pt x="96" y="47"/>
                    <a:pt x="81" y="55"/>
                    <a:pt x="69" y="67"/>
                  </a:cubicBezTo>
                  <a:cubicBezTo>
                    <a:pt x="52" y="84"/>
                    <a:pt x="44" y="106"/>
                    <a:pt x="44" y="129"/>
                  </a:cubicBezTo>
                  <a:cubicBezTo>
                    <a:pt x="44" y="132"/>
                    <a:pt x="44" y="134"/>
                    <a:pt x="44" y="137"/>
                  </a:cubicBezTo>
                  <a:cubicBezTo>
                    <a:pt x="46" y="154"/>
                    <a:pt x="54" y="170"/>
                    <a:pt x="67" y="184"/>
                  </a:cubicBezTo>
                  <a:cubicBezTo>
                    <a:pt x="76" y="193"/>
                    <a:pt x="87" y="199"/>
                    <a:pt x="99" y="203"/>
                  </a:cubicBezTo>
                  <a:cubicBezTo>
                    <a:pt x="101" y="204"/>
                    <a:pt x="104" y="205"/>
                    <a:pt x="106" y="206"/>
                  </a:cubicBezTo>
                  <a:cubicBezTo>
                    <a:pt x="113" y="208"/>
                    <a:pt x="119" y="212"/>
                    <a:pt x="124" y="217"/>
                  </a:cubicBezTo>
                  <a:cubicBezTo>
                    <a:pt x="124" y="217"/>
                    <a:pt x="124" y="217"/>
                    <a:pt x="124" y="217"/>
                  </a:cubicBezTo>
                  <a:cubicBezTo>
                    <a:pt x="132" y="225"/>
                    <a:pt x="137" y="235"/>
                    <a:pt x="139" y="245"/>
                  </a:cubicBezTo>
                  <a:cubicBezTo>
                    <a:pt x="139" y="246"/>
                    <a:pt x="140" y="247"/>
                    <a:pt x="140" y="248"/>
                  </a:cubicBezTo>
                  <a:cubicBezTo>
                    <a:pt x="140" y="249"/>
                    <a:pt x="140" y="249"/>
                    <a:pt x="140" y="249"/>
                  </a:cubicBezTo>
                  <a:cubicBezTo>
                    <a:pt x="140" y="249"/>
                    <a:pt x="140" y="249"/>
                    <a:pt x="140" y="249"/>
                  </a:cubicBezTo>
                  <a:cubicBezTo>
                    <a:pt x="140" y="250"/>
                    <a:pt x="136" y="251"/>
                    <a:pt x="136" y="251"/>
                  </a:cubicBezTo>
                  <a:cubicBezTo>
                    <a:pt x="136" y="252"/>
                    <a:pt x="133" y="253"/>
                    <a:pt x="133" y="253"/>
                  </a:cubicBezTo>
                  <a:cubicBezTo>
                    <a:pt x="133" y="254"/>
                    <a:pt x="133" y="254"/>
                    <a:pt x="133" y="254"/>
                  </a:cubicBezTo>
                  <a:cubicBezTo>
                    <a:pt x="133" y="254"/>
                    <a:pt x="137" y="254"/>
                    <a:pt x="137" y="254"/>
                  </a:cubicBezTo>
                  <a:cubicBezTo>
                    <a:pt x="137" y="256"/>
                    <a:pt x="138" y="257"/>
                    <a:pt x="138" y="258"/>
                  </a:cubicBezTo>
                  <a:cubicBezTo>
                    <a:pt x="138" y="258"/>
                    <a:pt x="139" y="258"/>
                    <a:pt x="138" y="258"/>
                  </a:cubicBezTo>
                  <a:cubicBezTo>
                    <a:pt x="138" y="259"/>
                    <a:pt x="138" y="259"/>
                    <a:pt x="138" y="260"/>
                  </a:cubicBezTo>
                  <a:cubicBezTo>
                    <a:pt x="138" y="260"/>
                    <a:pt x="138" y="260"/>
                    <a:pt x="138" y="260"/>
                  </a:cubicBezTo>
                  <a:cubicBezTo>
                    <a:pt x="0" y="400"/>
                    <a:pt x="0" y="400"/>
                    <a:pt x="0" y="400"/>
                  </a:cubicBezTo>
                  <a:cubicBezTo>
                    <a:pt x="132" y="537"/>
                    <a:pt x="199" y="717"/>
                    <a:pt x="200" y="893"/>
                  </a:cubicBezTo>
                  <a:cubicBezTo>
                    <a:pt x="391" y="893"/>
                    <a:pt x="391" y="893"/>
                    <a:pt x="391" y="893"/>
                  </a:cubicBezTo>
                  <a:cubicBezTo>
                    <a:pt x="395" y="885"/>
                    <a:pt x="398" y="879"/>
                    <a:pt x="398" y="872"/>
                  </a:cubicBezTo>
                  <a:cubicBezTo>
                    <a:pt x="398" y="867"/>
                    <a:pt x="397" y="862"/>
                    <a:pt x="395" y="858"/>
                  </a:cubicBezTo>
                  <a:cubicBezTo>
                    <a:pt x="394" y="856"/>
                    <a:pt x="393" y="854"/>
                    <a:pt x="392" y="852"/>
                  </a:cubicBezTo>
                  <a:cubicBezTo>
                    <a:pt x="392" y="852"/>
                    <a:pt x="392" y="852"/>
                    <a:pt x="392" y="852"/>
                  </a:cubicBezTo>
                  <a:cubicBezTo>
                    <a:pt x="392" y="852"/>
                    <a:pt x="392" y="852"/>
                    <a:pt x="392" y="852"/>
                  </a:cubicBezTo>
                  <a:cubicBezTo>
                    <a:pt x="392" y="851"/>
                    <a:pt x="392" y="851"/>
                    <a:pt x="392" y="851"/>
                  </a:cubicBezTo>
                  <a:cubicBezTo>
                    <a:pt x="385" y="838"/>
                    <a:pt x="381" y="822"/>
                    <a:pt x="381" y="806"/>
                  </a:cubicBezTo>
                  <a:cubicBezTo>
                    <a:pt x="381" y="778"/>
                    <a:pt x="393" y="752"/>
                    <a:pt x="412" y="733"/>
                  </a:cubicBezTo>
                  <a:cubicBezTo>
                    <a:pt x="413" y="733"/>
                    <a:pt x="413" y="732"/>
                    <a:pt x="414" y="731"/>
                  </a:cubicBezTo>
                  <a:cubicBezTo>
                    <a:pt x="431" y="714"/>
                    <a:pt x="456" y="703"/>
                    <a:pt x="483" y="703"/>
                  </a:cubicBezTo>
                  <a:cubicBezTo>
                    <a:pt x="507" y="703"/>
                    <a:pt x="529" y="711"/>
                    <a:pt x="546" y="726"/>
                  </a:cubicBezTo>
                  <a:cubicBezTo>
                    <a:pt x="570" y="744"/>
                    <a:pt x="586" y="774"/>
                    <a:pt x="586" y="806"/>
                  </a:cubicBezTo>
                  <a:cubicBezTo>
                    <a:pt x="586" y="821"/>
                    <a:pt x="582" y="835"/>
                    <a:pt x="577" y="848"/>
                  </a:cubicBezTo>
                  <a:cubicBezTo>
                    <a:pt x="577" y="848"/>
                    <a:pt x="576" y="848"/>
                    <a:pt x="576" y="849"/>
                  </a:cubicBezTo>
                  <a:cubicBezTo>
                    <a:pt x="576" y="849"/>
                    <a:pt x="576" y="849"/>
                    <a:pt x="576" y="849"/>
                  </a:cubicBezTo>
                  <a:cubicBezTo>
                    <a:pt x="574" y="853"/>
                    <a:pt x="572" y="856"/>
                    <a:pt x="570" y="860"/>
                  </a:cubicBezTo>
                  <a:cubicBezTo>
                    <a:pt x="569" y="863"/>
                    <a:pt x="569" y="868"/>
                    <a:pt x="569" y="872"/>
                  </a:cubicBezTo>
                  <a:cubicBezTo>
                    <a:pt x="569" y="879"/>
                    <a:pt x="571" y="885"/>
                    <a:pt x="575" y="893"/>
                  </a:cubicBezTo>
                  <a:cubicBezTo>
                    <a:pt x="766" y="893"/>
                    <a:pt x="766" y="893"/>
                    <a:pt x="766" y="893"/>
                  </a:cubicBezTo>
                  <a:cubicBezTo>
                    <a:pt x="765" y="569"/>
                    <a:pt x="643" y="247"/>
                    <a:pt x="400" y="0"/>
                  </a:cubicBezTo>
                  <a:cubicBezTo>
                    <a:pt x="261" y="138"/>
                    <a:pt x="261" y="138"/>
                    <a:pt x="261" y="138"/>
                  </a:cubicBezTo>
                  <a:cubicBezTo>
                    <a:pt x="259" y="140"/>
                    <a:pt x="257" y="140"/>
                    <a:pt x="255" y="140"/>
                  </a:cubicBezTo>
                  <a:close/>
                </a:path>
              </a:pathLst>
            </a:custGeom>
            <a:solidFill>
              <a:schemeClr val="accent5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bg-BG" sz="1800" dirty="0">
                <a:solidFill>
                  <a:srgbClr val="273339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45" name="Freeform 22"/>
            <p:cNvSpPr>
              <a:spLocks/>
            </p:cNvSpPr>
            <p:nvPr/>
          </p:nvSpPr>
          <p:spPr bwMode="auto">
            <a:xfrm>
              <a:off x="6111876" y="3766310"/>
              <a:ext cx="852488" cy="1190625"/>
            </a:xfrm>
            <a:custGeom>
              <a:avLst/>
              <a:gdLst/>
              <a:ahLst/>
              <a:cxnLst>
                <a:cxn ang="0">
                  <a:pos x="569" y="184"/>
                </a:cxn>
                <a:cxn ang="0">
                  <a:pos x="570" y="182"/>
                </a:cxn>
                <a:cxn ang="0">
                  <a:pos x="567" y="180"/>
                </a:cxn>
                <a:cxn ang="0">
                  <a:pos x="565" y="178"/>
                </a:cxn>
                <a:cxn ang="0">
                  <a:pos x="564" y="177"/>
                </a:cxn>
                <a:cxn ang="0">
                  <a:pos x="563" y="176"/>
                </a:cxn>
                <a:cxn ang="0">
                  <a:pos x="562" y="175"/>
                </a:cxn>
                <a:cxn ang="0">
                  <a:pos x="557" y="129"/>
                </a:cxn>
                <a:cxn ang="0">
                  <a:pos x="557" y="129"/>
                </a:cxn>
                <a:cxn ang="0">
                  <a:pos x="557" y="128"/>
                </a:cxn>
                <a:cxn ang="0">
                  <a:pos x="557" y="128"/>
                </a:cxn>
                <a:cxn ang="0">
                  <a:pos x="564" y="115"/>
                </a:cxn>
                <a:cxn ang="0">
                  <a:pos x="547" y="23"/>
                </a:cxn>
                <a:cxn ang="0">
                  <a:pos x="488" y="0"/>
                </a:cxn>
                <a:cxn ang="0">
                  <a:pos x="405" y="82"/>
                </a:cxn>
                <a:cxn ang="0">
                  <a:pos x="415" y="125"/>
                </a:cxn>
                <a:cxn ang="0">
                  <a:pos x="418" y="146"/>
                </a:cxn>
                <a:cxn ang="0">
                  <a:pos x="410" y="179"/>
                </a:cxn>
                <a:cxn ang="0">
                  <a:pos x="409" y="182"/>
                </a:cxn>
                <a:cxn ang="0">
                  <a:pos x="409" y="181"/>
                </a:cxn>
                <a:cxn ang="0">
                  <a:pos x="407" y="183"/>
                </a:cxn>
                <a:cxn ang="0">
                  <a:pos x="406" y="184"/>
                </a:cxn>
                <a:cxn ang="0">
                  <a:pos x="402" y="186"/>
                </a:cxn>
                <a:cxn ang="0">
                  <a:pos x="401" y="190"/>
                </a:cxn>
                <a:cxn ang="0">
                  <a:pos x="205" y="190"/>
                </a:cxn>
                <a:cxn ang="0">
                  <a:pos x="136" y="811"/>
                </a:cxn>
                <a:cxn ang="0">
                  <a:pos x="162" y="789"/>
                </a:cxn>
                <a:cxn ang="0">
                  <a:pos x="163" y="783"/>
                </a:cxn>
                <a:cxn ang="0">
                  <a:pos x="163" y="782"/>
                </a:cxn>
                <a:cxn ang="0">
                  <a:pos x="259" y="713"/>
                </a:cxn>
                <a:cxn ang="0">
                  <a:pos x="362" y="816"/>
                </a:cxn>
                <a:cxn ang="0">
                  <a:pos x="297" y="911"/>
                </a:cxn>
                <a:cxn ang="0">
                  <a:pos x="295" y="911"/>
                </a:cxn>
                <a:cxn ang="0">
                  <a:pos x="275" y="921"/>
                </a:cxn>
                <a:cxn ang="0">
                  <a:pos x="400" y="1076"/>
                </a:cxn>
                <a:cxn ang="0">
                  <a:pos x="576" y="190"/>
                </a:cxn>
                <a:cxn ang="0">
                  <a:pos x="569" y="186"/>
                </a:cxn>
              </a:cxnLst>
              <a:rect l="0" t="0" r="r" b="b"/>
              <a:pathLst>
                <a:path w="771" h="1076">
                  <a:moveTo>
                    <a:pt x="569" y="186"/>
                  </a:moveTo>
                  <a:cubicBezTo>
                    <a:pt x="569" y="184"/>
                    <a:pt x="569" y="184"/>
                    <a:pt x="569" y="184"/>
                  </a:cubicBezTo>
                  <a:cubicBezTo>
                    <a:pt x="569" y="183"/>
                    <a:pt x="569" y="183"/>
                    <a:pt x="569" y="183"/>
                  </a:cubicBezTo>
                  <a:cubicBezTo>
                    <a:pt x="570" y="182"/>
                    <a:pt x="570" y="182"/>
                    <a:pt x="570" y="182"/>
                  </a:cubicBezTo>
                  <a:cubicBezTo>
                    <a:pt x="570" y="182"/>
                    <a:pt x="570" y="182"/>
                    <a:pt x="570" y="182"/>
                  </a:cubicBezTo>
                  <a:cubicBezTo>
                    <a:pt x="566" y="181"/>
                    <a:pt x="567" y="181"/>
                    <a:pt x="567" y="180"/>
                  </a:cubicBezTo>
                  <a:cubicBezTo>
                    <a:pt x="566" y="180"/>
                    <a:pt x="566" y="180"/>
                    <a:pt x="566" y="180"/>
                  </a:cubicBezTo>
                  <a:cubicBezTo>
                    <a:pt x="565" y="178"/>
                    <a:pt x="565" y="178"/>
                    <a:pt x="565" y="178"/>
                  </a:cubicBezTo>
                  <a:cubicBezTo>
                    <a:pt x="564" y="178"/>
                    <a:pt x="564" y="178"/>
                    <a:pt x="564" y="178"/>
                  </a:cubicBezTo>
                  <a:cubicBezTo>
                    <a:pt x="564" y="177"/>
                    <a:pt x="564" y="177"/>
                    <a:pt x="564" y="177"/>
                  </a:cubicBezTo>
                  <a:cubicBezTo>
                    <a:pt x="564" y="177"/>
                    <a:pt x="564" y="177"/>
                    <a:pt x="564" y="177"/>
                  </a:cubicBezTo>
                  <a:cubicBezTo>
                    <a:pt x="563" y="176"/>
                    <a:pt x="563" y="176"/>
                    <a:pt x="563" y="176"/>
                  </a:cubicBezTo>
                  <a:cubicBezTo>
                    <a:pt x="563" y="176"/>
                    <a:pt x="563" y="176"/>
                    <a:pt x="563" y="176"/>
                  </a:cubicBezTo>
                  <a:cubicBezTo>
                    <a:pt x="563" y="175"/>
                    <a:pt x="563" y="175"/>
                    <a:pt x="562" y="175"/>
                  </a:cubicBezTo>
                  <a:cubicBezTo>
                    <a:pt x="557" y="166"/>
                    <a:pt x="554" y="157"/>
                    <a:pt x="554" y="146"/>
                  </a:cubicBezTo>
                  <a:cubicBezTo>
                    <a:pt x="554" y="140"/>
                    <a:pt x="555" y="134"/>
                    <a:pt x="557" y="129"/>
                  </a:cubicBezTo>
                  <a:cubicBezTo>
                    <a:pt x="557" y="129"/>
                    <a:pt x="557" y="129"/>
                    <a:pt x="557" y="129"/>
                  </a:cubicBezTo>
                  <a:cubicBezTo>
                    <a:pt x="557" y="129"/>
                    <a:pt x="557" y="129"/>
                    <a:pt x="557" y="129"/>
                  </a:cubicBezTo>
                  <a:cubicBezTo>
                    <a:pt x="557" y="128"/>
                    <a:pt x="557" y="128"/>
                    <a:pt x="557" y="128"/>
                  </a:cubicBezTo>
                  <a:cubicBezTo>
                    <a:pt x="557" y="128"/>
                    <a:pt x="557" y="128"/>
                    <a:pt x="557" y="128"/>
                  </a:cubicBezTo>
                  <a:cubicBezTo>
                    <a:pt x="557" y="128"/>
                    <a:pt x="557" y="128"/>
                    <a:pt x="557" y="128"/>
                  </a:cubicBezTo>
                  <a:cubicBezTo>
                    <a:pt x="557" y="128"/>
                    <a:pt x="557" y="128"/>
                    <a:pt x="557" y="128"/>
                  </a:cubicBezTo>
                  <a:cubicBezTo>
                    <a:pt x="557" y="128"/>
                    <a:pt x="557" y="128"/>
                    <a:pt x="557" y="128"/>
                  </a:cubicBezTo>
                  <a:cubicBezTo>
                    <a:pt x="559" y="123"/>
                    <a:pt x="561" y="119"/>
                    <a:pt x="564" y="115"/>
                  </a:cubicBezTo>
                  <a:cubicBezTo>
                    <a:pt x="568" y="105"/>
                    <a:pt x="571" y="94"/>
                    <a:pt x="571" y="82"/>
                  </a:cubicBezTo>
                  <a:cubicBezTo>
                    <a:pt x="571" y="59"/>
                    <a:pt x="562" y="38"/>
                    <a:pt x="547" y="23"/>
                  </a:cubicBezTo>
                  <a:cubicBezTo>
                    <a:pt x="545" y="22"/>
                    <a:pt x="543" y="20"/>
                    <a:pt x="541" y="18"/>
                  </a:cubicBezTo>
                  <a:cubicBezTo>
                    <a:pt x="527" y="7"/>
                    <a:pt x="508" y="0"/>
                    <a:pt x="488" y="0"/>
                  </a:cubicBezTo>
                  <a:cubicBezTo>
                    <a:pt x="465" y="0"/>
                    <a:pt x="443" y="10"/>
                    <a:pt x="428" y="25"/>
                  </a:cubicBezTo>
                  <a:cubicBezTo>
                    <a:pt x="414" y="40"/>
                    <a:pt x="405" y="60"/>
                    <a:pt x="405" y="82"/>
                  </a:cubicBezTo>
                  <a:cubicBezTo>
                    <a:pt x="405" y="95"/>
                    <a:pt x="408" y="107"/>
                    <a:pt x="413" y="118"/>
                  </a:cubicBezTo>
                  <a:cubicBezTo>
                    <a:pt x="415" y="120"/>
                    <a:pt x="414" y="122"/>
                    <a:pt x="415" y="125"/>
                  </a:cubicBezTo>
                  <a:cubicBezTo>
                    <a:pt x="418" y="131"/>
                    <a:pt x="418" y="138"/>
                    <a:pt x="418" y="146"/>
                  </a:cubicBezTo>
                  <a:cubicBezTo>
                    <a:pt x="418" y="146"/>
                    <a:pt x="418" y="146"/>
                    <a:pt x="418" y="146"/>
                  </a:cubicBezTo>
                  <a:cubicBezTo>
                    <a:pt x="418" y="157"/>
                    <a:pt x="416" y="167"/>
                    <a:pt x="410" y="176"/>
                  </a:cubicBezTo>
                  <a:cubicBezTo>
                    <a:pt x="410" y="177"/>
                    <a:pt x="410" y="178"/>
                    <a:pt x="410" y="179"/>
                  </a:cubicBezTo>
                  <a:cubicBezTo>
                    <a:pt x="410" y="180"/>
                    <a:pt x="410" y="180"/>
                    <a:pt x="410" y="180"/>
                  </a:cubicBezTo>
                  <a:cubicBezTo>
                    <a:pt x="409" y="182"/>
                    <a:pt x="409" y="182"/>
                    <a:pt x="409" y="182"/>
                  </a:cubicBezTo>
                  <a:cubicBezTo>
                    <a:pt x="409" y="182"/>
                    <a:pt x="409" y="182"/>
                    <a:pt x="409" y="182"/>
                  </a:cubicBezTo>
                  <a:cubicBezTo>
                    <a:pt x="409" y="181"/>
                    <a:pt x="409" y="181"/>
                    <a:pt x="409" y="181"/>
                  </a:cubicBezTo>
                  <a:cubicBezTo>
                    <a:pt x="409" y="181"/>
                    <a:pt x="409" y="181"/>
                    <a:pt x="409" y="181"/>
                  </a:cubicBezTo>
                  <a:cubicBezTo>
                    <a:pt x="409" y="182"/>
                    <a:pt x="408" y="182"/>
                    <a:pt x="407" y="183"/>
                  </a:cubicBezTo>
                  <a:cubicBezTo>
                    <a:pt x="407" y="184"/>
                    <a:pt x="407" y="184"/>
                    <a:pt x="407" y="184"/>
                  </a:cubicBezTo>
                  <a:cubicBezTo>
                    <a:pt x="406" y="184"/>
                    <a:pt x="406" y="184"/>
                    <a:pt x="406" y="184"/>
                  </a:cubicBezTo>
                  <a:cubicBezTo>
                    <a:pt x="406" y="184"/>
                    <a:pt x="406" y="184"/>
                    <a:pt x="406" y="184"/>
                  </a:cubicBezTo>
                  <a:cubicBezTo>
                    <a:pt x="405" y="185"/>
                    <a:pt x="403" y="186"/>
                    <a:pt x="402" y="186"/>
                  </a:cubicBezTo>
                  <a:cubicBezTo>
                    <a:pt x="402" y="186"/>
                    <a:pt x="402" y="188"/>
                    <a:pt x="402" y="188"/>
                  </a:cubicBezTo>
                  <a:cubicBezTo>
                    <a:pt x="401" y="188"/>
                    <a:pt x="401" y="190"/>
                    <a:pt x="401" y="190"/>
                  </a:cubicBezTo>
                  <a:cubicBezTo>
                    <a:pt x="400" y="190"/>
                    <a:pt x="400" y="190"/>
                    <a:pt x="400" y="190"/>
                  </a:cubicBezTo>
                  <a:cubicBezTo>
                    <a:pt x="205" y="190"/>
                    <a:pt x="205" y="190"/>
                    <a:pt x="205" y="190"/>
                  </a:cubicBezTo>
                  <a:cubicBezTo>
                    <a:pt x="201" y="374"/>
                    <a:pt x="124" y="550"/>
                    <a:pt x="0" y="675"/>
                  </a:cubicBezTo>
                  <a:cubicBezTo>
                    <a:pt x="136" y="811"/>
                    <a:pt x="136" y="811"/>
                    <a:pt x="136" y="811"/>
                  </a:cubicBezTo>
                  <a:cubicBezTo>
                    <a:pt x="143" y="809"/>
                    <a:pt x="149" y="806"/>
                    <a:pt x="154" y="801"/>
                  </a:cubicBezTo>
                  <a:cubicBezTo>
                    <a:pt x="157" y="797"/>
                    <a:pt x="160" y="793"/>
                    <a:pt x="162" y="789"/>
                  </a:cubicBezTo>
                  <a:cubicBezTo>
                    <a:pt x="162" y="787"/>
                    <a:pt x="163" y="785"/>
                    <a:pt x="163" y="783"/>
                  </a:cubicBezTo>
                  <a:cubicBezTo>
                    <a:pt x="163" y="783"/>
                    <a:pt x="163" y="783"/>
                    <a:pt x="163" y="783"/>
                  </a:cubicBezTo>
                  <a:cubicBezTo>
                    <a:pt x="163" y="783"/>
                    <a:pt x="163" y="783"/>
                    <a:pt x="163" y="783"/>
                  </a:cubicBezTo>
                  <a:cubicBezTo>
                    <a:pt x="163" y="782"/>
                    <a:pt x="163" y="782"/>
                    <a:pt x="163" y="782"/>
                  </a:cubicBezTo>
                  <a:cubicBezTo>
                    <a:pt x="168" y="768"/>
                    <a:pt x="177" y="755"/>
                    <a:pt x="188" y="743"/>
                  </a:cubicBezTo>
                  <a:cubicBezTo>
                    <a:pt x="208" y="724"/>
                    <a:pt x="233" y="713"/>
                    <a:pt x="259" y="713"/>
                  </a:cubicBezTo>
                  <a:cubicBezTo>
                    <a:pt x="286" y="713"/>
                    <a:pt x="312" y="723"/>
                    <a:pt x="332" y="743"/>
                  </a:cubicBezTo>
                  <a:cubicBezTo>
                    <a:pt x="352" y="763"/>
                    <a:pt x="362" y="790"/>
                    <a:pt x="362" y="816"/>
                  </a:cubicBezTo>
                  <a:cubicBezTo>
                    <a:pt x="362" y="842"/>
                    <a:pt x="352" y="868"/>
                    <a:pt x="332" y="888"/>
                  </a:cubicBezTo>
                  <a:cubicBezTo>
                    <a:pt x="322" y="898"/>
                    <a:pt x="310" y="906"/>
                    <a:pt x="297" y="911"/>
                  </a:cubicBezTo>
                  <a:cubicBezTo>
                    <a:pt x="296" y="911"/>
                    <a:pt x="296" y="911"/>
                    <a:pt x="296" y="911"/>
                  </a:cubicBezTo>
                  <a:cubicBezTo>
                    <a:pt x="296" y="911"/>
                    <a:pt x="296" y="911"/>
                    <a:pt x="295" y="911"/>
                  </a:cubicBezTo>
                  <a:cubicBezTo>
                    <a:pt x="291" y="912"/>
                    <a:pt x="288" y="913"/>
                    <a:pt x="284" y="915"/>
                  </a:cubicBezTo>
                  <a:cubicBezTo>
                    <a:pt x="281" y="916"/>
                    <a:pt x="278" y="918"/>
                    <a:pt x="275" y="921"/>
                  </a:cubicBezTo>
                  <a:cubicBezTo>
                    <a:pt x="270" y="926"/>
                    <a:pt x="267" y="933"/>
                    <a:pt x="266" y="939"/>
                  </a:cubicBezTo>
                  <a:cubicBezTo>
                    <a:pt x="400" y="1076"/>
                    <a:pt x="400" y="1076"/>
                    <a:pt x="400" y="1076"/>
                  </a:cubicBezTo>
                  <a:cubicBezTo>
                    <a:pt x="627" y="847"/>
                    <a:pt x="767" y="534"/>
                    <a:pt x="771" y="190"/>
                  </a:cubicBezTo>
                  <a:cubicBezTo>
                    <a:pt x="576" y="190"/>
                    <a:pt x="576" y="190"/>
                    <a:pt x="576" y="190"/>
                  </a:cubicBezTo>
                  <a:cubicBezTo>
                    <a:pt x="575" y="190"/>
                    <a:pt x="575" y="190"/>
                    <a:pt x="575" y="190"/>
                  </a:cubicBezTo>
                  <a:cubicBezTo>
                    <a:pt x="573" y="190"/>
                    <a:pt x="571" y="187"/>
                    <a:pt x="569" y="186"/>
                  </a:cubicBezTo>
                  <a:close/>
                </a:path>
              </a:pathLst>
            </a:custGeom>
            <a:solidFill>
              <a:schemeClr val="bg2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bg-BG" sz="1800" dirty="0">
                <a:solidFill>
                  <a:srgbClr val="273339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46" name="Freeform 24"/>
            <p:cNvSpPr>
              <a:spLocks/>
            </p:cNvSpPr>
            <p:nvPr/>
          </p:nvSpPr>
          <p:spPr bwMode="auto">
            <a:xfrm>
              <a:off x="5359401" y="2547110"/>
              <a:ext cx="1185863" cy="854075"/>
            </a:xfrm>
            <a:custGeom>
              <a:avLst/>
              <a:gdLst/>
              <a:ahLst/>
              <a:cxnLst>
                <a:cxn ang="0">
                  <a:pos x="182" y="202"/>
                </a:cxn>
                <a:cxn ang="0">
                  <a:pos x="182" y="205"/>
                </a:cxn>
                <a:cxn ang="0">
                  <a:pos x="180" y="206"/>
                </a:cxn>
                <a:cxn ang="0">
                  <a:pos x="178" y="207"/>
                </a:cxn>
                <a:cxn ang="0">
                  <a:pos x="177" y="207"/>
                </a:cxn>
                <a:cxn ang="0">
                  <a:pos x="176" y="208"/>
                </a:cxn>
                <a:cxn ang="0">
                  <a:pos x="174" y="209"/>
                </a:cxn>
                <a:cxn ang="0">
                  <a:pos x="128" y="214"/>
                </a:cxn>
                <a:cxn ang="0">
                  <a:pos x="128" y="214"/>
                </a:cxn>
                <a:cxn ang="0">
                  <a:pos x="128" y="214"/>
                </a:cxn>
                <a:cxn ang="0">
                  <a:pos x="128" y="214"/>
                </a:cxn>
                <a:cxn ang="0">
                  <a:pos x="115" y="207"/>
                </a:cxn>
                <a:cxn ang="0">
                  <a:pos x="23" y="224"/>
                </a:cxn>
                <a:cxn ang="0">
                  <a:pos x="0" y="283"/>
                </a:cxn>
                <a:cxn ang="0">
                  <a:pos x="81" y="366"/>
                </a:cxn>
                <a:cxn ang="0">
                  <a:pos x="124" y="356"/>
                </a:cxn>
                <a:cxn ang="0">
                  <a:pos x="146" y="353"/>
                </a:cxn>
                <a:cxn ang="0">
                  <a:pos x="178" y="361"/>
                </a:cxn>
                <a:cxn ang="0">
                  <a:pos x="179" y="362"/>
                </a:cxn>
                <a:cxn ang="0">
                  <a:pos x="179" y="362"/>
                </a:cxn>
                <a:cxn ang="0">
                  <a:pos x="182" y="364"/>
                </a:cxn>
                <a:cxn ang="0">
                  <a:pos x="183" y="365"/>
                </a:cxn>
                <a:cxn ang="0">
                  <a:pos x="186" y="369"/>
                </a:cxn>
                <a:cxn ang="0">
                  <a:pos x="183" y="370"/>
                </a:cxn>
                <a:cxn ang="0">
                  <a:pos x="183" y="566"/>
                </a:cxn>
                <a:cxn ang="0">
                  <a:pos x="810" y="636"/>
                </a:cxn>
                <a:cxn ang="0">
                  <a:pos x="810" y="635"/>
                </a:cxn>
                <a:cxn ang="0">
                  <a:pos x="810" y="633"/>
                </a:cxn>
                <a:cxn ang="0">
                  <a:pos x="790" y="609"/>
                </a:cxn>
                <a:cxn ang="0">
                  <a:pos x="791" y="609"/>
                </a:cxn>
                <a:cxn ang="0">
                  <a:pos x="785" y="609"/>
                </a:cxn>
                <a:cxn ang="0">
                  <a:pos x="784" y="609"/>
                </a:cxn>
                <a:cxn ang="0">
                  <a:pos x="744" y="584"/>
                </a:cxn>
                <a:cxn ang="0">
                  <a:pos x="714" y="509"/>
                </a:cxn>
                <a:cxn ang="0">
                  <a:pos x="794" y="413"/>
                </a:cxn>
                <a:cxn ang="0">
                  <a:pos x="889" y="440"/>
                </a:cxn>
                <a:cxn ang="0">
                  <a:pos x="912" y="476"/>
                </a:cxn>
                <a:cxn ang="0">
                  <a:pos x="916" y="488"/>
                </a:cxn>
                <a:cxn ang="0">
                  <a:pos x="940" y="507"/>
                </a:cxn>
                <a:cxn ang="0">
                  <a:pos x="183" y="0"/>
                </a:cxn>
                <a:cxn ang="0">
                  <a:pos x="183" y="196"/>
                </a:cxn>
              </a:cxnLst>
              <a:rect l="0" t="0" r="r" b="b"/>
              <a:pathLst>
                <a:path w="1073" h="772">
                  <a:moveTo>
                    <a:pt x="182" y="202"/>
                  </a:moveTo>
                  <a:cubicBezTo>
                    <a:pt x="182" y="202"/>
                    <a:pt x="182" y="202"/>
                    <a:pt x="182" y="202"/>
                  </a:cubicBezTo>
                  <a:cubicBezTo>
                    <a:pt x="182" y="204"/>
                    <a:pt x="182" y="204"/>
                    <a:pt x="182" y="204"/>
                  </a:cubicBezTo>
                  <a:cubicBezTo>
                    <a:pt x="182" y="205"/>
                    <a:pt x="182" y="205"/>
                    <a:pt x="182" y="205"/>
                  </a:cubicBezTo>
                  <a:cubicBezTo>
                    <a:pt x="182" y="205"/>
                    <a:pt x="182" y="205"/>
                    <a:pt x="182" y="205"/>
                  </a:cubicBezTo>
                  <a:cubicBezTo>
                    <a:pt x="181" y="205"/>
                    <a:pt x="180" y="206"/>
                    <a:pt x="180" y="206"/>
                  </a:cubicBezTo>
                  <a:cubicBezTo>
                    <a:pt x="179" y="206"/>
                    <a:pt x="179" y="206"/>
                    <a:pt x="179" y="206"/>
                  </a:cubicBezTo>
                  <a:cubicBezTo>
                    <a:pt x="178" y="207"/>
                    <a:pt x="178" y="207"/>
                    <a:pt x="178" y="207"/>
                  </a:cubicBezTo>
                  <a:cubicBezTo>
                    <a:pt x="177" y="207"/>
                    <a:pt x="177" y="207"/>
                    <a:pt x="177" y="207"/>
                  </a:cubicBezTo>
                  <a:cubicBezTo>
                    <a:pt x="177" y="207"/>
                    <a:pt x="177" y="207"/>
                    <a:pt x="177" y="207"/>
                  </a:cubicBezTo>
                  <a:cubicBezTo>
                    <a:pt x="176" y="207"/>
                    <a:pt x="176" y="207"/>
                    <a:pt x="176" y="207"/>
                  </a:cubicBezTo>
                  <a:cubicBezTo>
                    <a:pt x="176" y="208"/>
                    <a:pt x="176" y="208"/>
                    <a:pt x="176" y="208"/>
                  </a:cubicBezTo>
                  <a:cubicBezTo>
                    <a:pt x="176" y="208"/>
                    <a:pt x="176" y="208"/>
                    <a:pt x="176" y="208"/>
                  </a:cubicBezTo>
                  <a:cubicBezTo>
                    <a:pt x="175" y="208"/>
                    <a:pt x="175" y="208"/>
                    <a:pt x="174" y="209"/>
                  </a:cubicBezTo>
                  <a:cubicBezTo>
                    <a:pt x="166" y="214"/>
                    <a:pt x="156" y="217"/>
                    <a:pt x="146" y="217"/>
                  </a:cubicBezTo>
                  <a:cubicBezTo>
                    <a:pt x="140" y="217"/>
                    <a:pt x="134" y="216"/>
                    <a:pt x="128" y="214"/>
                  </a:cubicBezTo>
                  <a:cubicBezTo>
                    <a:pt x="128" y="214"/>
                    <a:pt x="128" y="214"/>
                    <a:pt x="128" y="214"/>
                  </a:cubicBezTo>
                  <a:cubicBezTo>
                    <a:pt x="128" y="214"/>
                    <a:pt x="128" y="214"/>
                    <a:pt x="128" y="214"/>
                  </a:cubicBezTo>
                  <a:cubicBezTo>
                    <a:pt x="128" y="214"/>
                    <a:pt x="128" y="214"/>
                    <a:pt x="128" y="214"/>
                  </a:cubicBezTo>
                  <a:cubicBezTo>
                    <a:pt x="128" y="214"/>
                    <a:pt x="128" y="214"/>
                    <a:pt x="128" y="214"/>
                  </a:cubicBezTo>
                  <a:cubicBezTo>
                    <a:pt x="128" y="214"/>
                    <a:pt x="128" y="214"/>
                    <a:pt x="128" y="214"/>
                  </a:cubicBezTo>
                  <a:cubicBezTo>
                    <a:pt x="128" y="214"/>
                    <a:pt x="128" y="214"/>
                    <a:pt x="128" y="214"/>
                  </a:cubicBezTo>
                  <a:cubicBezTo>
                    <a:pt x="128" y="214"/>
                    <a:pt x="128" y="214"/>
                    <a:pt x="128" y="214"/>
                  </a:cubicBezTo>
                  <a:cubicBezTo>
                    <a:pt x="123" y="212"/>
                    <a:pt x="118" y="210"/>
                    <a:pt x="115" y="207"/>
                  </a:cubicBezTo>
                  <a:cubicBezTo>
                    <a:pt x="105" y="203"/>
                    <a:pt x="93" y="200"/>
                    <a:pt x="81" y="200"/>
                  </a:cubicBezTo>
                  <a:cubicBezTo>
                    <a:pt x="59" y="200"/>
                    <a:pt x="38" y="209"/>
                    <a:pt x="23" y="224"/>
                  </a:cubicBezTo>
                  <a:cubicBezTo>
                    <a:pt x="21" y="226"/>
                    <a:pt x="20" y="228"/>
                    <a:pt x="18" y="230"/>
                  </a:cubicBezTo>
                  <a:cubicBezTo>
                    <a:pt x="7" y="244"/>
                    <a:pt x="0" y="263"/>
                    <a:pt x="0" y="283"/>
                  </a:cubicBezTo>
                  <a:cubicBezTo>
                    <a:pt x="0" y="306"/>
                    <a:pt x="10" y="328"/>
                    <a:pt x="25" y="343"/>
                  </a:cubicBezTo>
                  <a:cubicBezTo>
                    <a:pt x="40" y="357"/>
                    <a:pt x="59" y="366"/>
                    <a:pt x="81" y="366"/>
                  </a:cubicBezTo>
                  <a:cubicBezTo>
                    <a:pt x="94" y="366"/>
                    <a:pt x="107" y="363"/>
                    <a:pt x="118" y="358"/>
                  </a:cubicBezTo>
                  <a:cubicBezTo>
                    <a:pt x="120" y="356"/>
                    <a:pt x="122" y="357"/>
                    <a:pt x="124" y="356"/>
                  </a:cubicBezTo>
                  <a:cubicBezTo>
                    <a:pt x="131" y="353"/>
                    <a:pt x="138" y="353"/>
                    <a:pt x="146" y="353"/>
                  </a:cubicBezTo>
                  <a:cubicBezTo>
                    <a:pt x="146" y="353"/>
                    <a:pt x="146" y="353"/>
                    <a:pt x="146" y="353"/>
                  </a:cubicBezTo>
                  <a:cubicBezTo>
                    <a:pt x="157" y="353"/>
                    <a:pt x="167" y="355"/>
                    <a:pt x="175" y="361"/>
                  </a:cubicBezTo>
                  <a:cubicBezTo>
                    <a:pt x="176" y="361"/>
                    <a:pt x="177" y="361"/>
                    <a:pt x="178" y="361"/>
                  </a:cubicBezTo>
                  <a:cubicBezTo>
                    <a:pt x="178" y="361"/>
                    <a:pt x="178" y="361"/>
                    <a:pt x="178" y="361"/>
                  </a:cubicBezTo>
                  <a:cubicBezTo>
                    <a:pt x="179" y="362"/>
                    <a:pt x="179" y="362"/>
                    <a:pt x="179" y="362"/>
                  </a:cubicBezTo>
                  <a:cubicBezTo>
                    <a:pt x="179" y="362"/>
                    <a:pt x="179" y="362"/>
                    <a:pt x="179" y="362"/>
                  </a:cubicBezTo>
                  <a:cubicBezTo>
                    <a:pt x="179" y="362"/>
                    <a:pt x="179" y="362"/>
                    <a:pt x="179" y="362"/>
                  </a:cubicBezTo>
                  <a:cubicBezTo>
                    <a:pt x="180" y="362"/>
                    <a:pt x="180" y="362"/>
                    <a:pt x="180" y="362"/>
                  </a:cubicBezTo>
                  <a:cubicBezTo>
                    <a:pt x="181" y="362"/>
                    <a:pt x="181" y="363"/>
                    <a:pt x="182" y="364"/>
                  </a:cubicBezTo>
                  <a:cubicBezTo>
                    <a:pt x="183" y="364"/>
                    <a:pt x="183" y="364"/>
                    <a:pt x="183" y="364"/>
                  </a:cubicBezTo>
                  <a:cubicBezTo>
                    <a:pt x="183" y="365"/>
                    <a:pt x="183" y="365"/>
                    <a:pt x="183" y="365"/>
                  </a:cubicBezTo>
                  <a:cubicBezTo>
                    <a:pt x="184" y="365"/>
                    <a:pt x="184" y="365"/>
                    <a:pt x="184" y="365"/>
                  </a:cubicBezTo>
                  <a:cubicBezTo>
                    <a:pt x="185" y="366"/>
                    <a:pt x="185" y="368"/>
                    <a:pt x="186" y="369"/>
                  </a:cubicBezTo>
                  <a:cubicBezTo>
                    <a:pt x="186" y="369"/>
                    <a:pt x="184" y="369"/>
                    <a:pt x="184" y="369"/>
                  </a:cubicBezTo>
                  <a:cubicBezTo>
                    <a:pt x="184" y="370"/>
                    <a:pt x="183" y="370"/>
                    <a:pt x="183" y="370"/>
                  </a:cubicBezTo>
                  <a:cubicBezTo>
                    <a:pt x="183" y="371"/>
                    <a:pt x="183" y="371"/>
                    <a:pt x="183" y="371"/>
                  </a:cubicBezTo>
                  <a:cubicBezTo>
                    <a:pt x="183" y="566"/>
                    <a:pt x="183" y="566"/>
                    <a:pt x="183" y="566"/>
                  </a:cubicBezTo>
                  <a:cubicBezTo>
                    <a:pt x="375" y="570"/>
                    <a:pt x="547" y="648"/>
                    <a:pt x="673" y="772"/>
                  </a:cubicBezTo>
                  <a:cubicBezTo>
                    <a:pt x="810" y="636"/>
                    <a:pt x="810" y="636"/>
                    <a:pt x="810" y="636"/>
                  </a:cubicBezTo>
                  <a:cubicBezTo>
                    <a:pt x="810" y="636"/>
                    <a:pt x="810" y="636"/>
                    <a:pt x="810" y="636"/>
                  </a:cubicBezTo>
                  <a:cubicBezTo>
                    <a:pt x="810" y="636"/>
                    <a:pt x="810" y="635"/>
                    <a:pt x="810" y="635"/>
                  </a:cubicBezTo>
                  <a:cubicBezTo>
                    <a:pt x="810" y="634"/>
                    <a:pt x="810" y="634"/>
                    <a:pt x="810" y="634"/>
                  </a:cubicBezTo>
                  <a:cubicBezTo>
                    <a:pt x="810" y="634"/>
                    <a:pt x="810" y="633"/>
                    <a:pt x="810" y="633"/>
                  </a:cubicBezTo>
                  <a:cubicBezTo>
                    <a:pt x="808" y="628"/>
                    <a:pt x="806" y="622"/>
                    <a:pt x="801" y="617"/>
                  </a:cubicBezTo>
                  <a:cubicBezTo>
                    <a:pt x="798" y="614"/>
                    <a:pt x="794" y="613"/>
                    <a:pt x="790" y="609"/>
                  </a:cubicBezTo>
                  <a:cubicBezTo>
                    <a:pt x="791" y="609"/>
                    <a:pt x="791" y="609"/>
                    <a:pt x="791" y="609"/>
                  </a:cubicBezTo>
                  <a:cubicBezTo>
                    <a:pt x="791" y="609"/>
                    <a:pt x="791" y="609"/>
                    <a:pt x="791" y="609"/>
                  </a:cubicBezTo>
                  <a:cubicBezTo>
                    <a:pt x="791" y="610"/>
                    <a:pt x="791" y="610"/>
                    <a:pt x="791" y="610"/>
                  </a:cubicBezTo>
                  <a:cubicBezTo>
                    <a:pt x="787" y="609"/>
                    <a:pt x="787" y="609"/>
                    <a:pt x="785" y="609"/>
                  </a:cubicBezTo>
                  <a:cubicBezTo>
                    <a:pt x="784" y="609"/>
                    <a:pt x="784" y="609"/>
                    <a:pt x="784" y="609"/>
                  </a:cubicBezTo>
                  <a:cubicBezTo>
                    <a:pt x="784" y="609"/>
                    <a:pt x="784" y="609"/>
                    <a:pt x="784" y="609"/>
                  </a:cubicBezTo>
                  <a:cubicBezTo>
                    <a:pt x="783" y="609"/>
                    <a:pt x="783" y="609"/>
                    <a:pt x="783" y="609"/>
                  </a:cubicBezTo>
                  <a:cubicBezTo>
                    <a:pt x="769" y="604"/>
                    <a:pt x="756" y="596"/>
                    <a:pt x="744" y="584"/>
                  </a:cubicBezTo>
                  <a:cubicBezTo>
                    <a:pt x="727" y="567"/>
                    <a:pt x="717" y="545"/>
                    <a:pt x="715" y="522"/>
                  </a:cubicBezTo>
                  <a:cubicBezTo>
                    <a:pt x="714" y="518"/>
                    <a:pt x="714" y="513"/>
                    <a:pt x="714" y="509"/>
                  </a:cubicBezTo>
                  <a:cubicBezTo>
                    <a:pt x="714" y="484"/>
                    <a:pt x="723" y="459"/>
                    <a:pt x="743" y="440"/>
                  </a:cubicBezTo>
                  <a:cubicBezTo>
                    <a:pt x="757" y="425"/>
                    <a:pt x="775" y="416"/>
                    <a:pt x="794" y="413"/>
                  </a:cubicBezTo>
                  <a:cubicBezTo>
                    <a:pt x="802" y="411"/>
                    <a:pt x="810" y="410"/>
                    <a:pt x="818" y="410"/>
                  </a:cubicBezTo>
                  <a:cubicBezTo>
                    <a:pt x="843" y="410"/>
                    <a:pt x="869" y="420"/>
                    <a:pt x="889" y="440"/>
                  </a:cubicBezTo>
                  <a:cubicBezTo>
                    <a:pt x="899" y="450"/>
                    <a:pt x="907" y="463"/>
                    <a:pt x="912" y="476"/>
                  </a:cubicBezTo>
                  <a:cubicBezTo>
                    <a:pt x="912" y="476"/>
                    <a:pt x="912" y="476"/>
                    <a:pt x="912" y="476"/>
                  </a:cubicBezTo>
                  <a:cubicBezTo>
                    <a:pt x="912" y="476"/>
                    <a:pt x="912" y="477"/>
                    <a:pt x="912" y="477"/>
                  </a:cubicBezTo>
                  <a:cubicBezTo>
                    <a:pt x="913" y="481"/>
                    <a:pt x="914" y="485"/>
                    <a:pt x="916" y="488"/>
                  </a:cubicBezTo>
                  <a:cubicBezTo>
                    <a:pt x="917" y="492"/>
                    <a:pt x="920" y="495"/>
                    <a:pt x="922" y="497"/>
                  </a:cubicBezTo>
                  <a:cubicBezTo>
                    <a:pt x="927" y="502"/>
                    <a:pt x="934" y="505"/>
                    <a:pt x="940" y="507"/>
                  </a:cubicBezTo>
                  <a:cubicBezTo>
                    <a:pt x="1073" y="372"/>
                    <a:pt x="1073" y="372"/>
                    <a:pt x="1073" y="372"/>
                  </a:cubicBezTo>
                  <a:cubicBezTo>
                    <a:pt x="845" y="145"/>
                    <a:pt x="531" y="4"/>
                    <a:pt x="183" y="0"/>
                  </a:cubicBezTo>
                  <a:cubicBezTo>
                    <a:pt x="183" y="195"/>
                    <a:pt x="183" y="195"/>
                    <a:pt x="183" y="195"/>
                  </a:cubicBezTo>
                  <a:cubicBezTo>
                    <a:pt x="183" y="196"/>
                    <a:pt x="183" y="196"/>
                    <a:pt x="183" y="196"/>
                  </a:cubicBezTo>
                  <a:cubicBezTo>
                    <a:pt x="183" y="198"/>
                    <a:pt x="184" y="200"/>
                    <a:pt x="182" y="202"/>
                  </a:cubicBezTo>
                  <a:close/>
                </a:path>
              </a:pathLst>
            </a:custGeom>
            <a:solidFill>
              <a:schemeClr val="accent6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bg-BG" sz="1800" dirty="0">
                <a:solidFill>
                  <a:srgbClr val="273339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47" name="Freeform 21"/>
            <p:cNvSpPr>
              <a:spLocks/>
            </p:cNvSpPr>
            <p:nvPr/>
          </p:nvSpPr>
          <p:spPr bwMode="auto">
            <a:xfrm>
              <a:off x="5553076" y="4525135"/>
              <a:ext cx="985838" cy="846138"/>
            </a:xfrm>
            <a:custGeom>
              <a:avLst/>
              <a:gdLst/>
              <a:ahLst/>
              <a:cxnLst>
                <a:cxn ang="0">
                  <a:pos x="753" y="255"/>
                </a:cxn>
                <a:cxn ang="0">
                  <a:pos x="748" y="254"/>
                </a:cxn>
                <a:cxn ang="0">
                  <a:pos x="748" y="254"/>
                </a:cxn>
                <a:cxn ang="0">
                  <a:pos x="748" y="254"/>
                </a:cxn>
                <a:cxn ang="0">
                  <a:pos x="752" y="250"/>
                </a:cxn>
                <a:cxn ang="0">
                  <a:pos x="754" y="248"/>
                </a:cxn>
                <a:cxn ang="0">
                  <a:pos x="754" y="247"/>
                </a:cxn>
                <a:cxn ang="0">
                  <a:pos x="755" y="246"/>
                </a:cxn>
                <a:cxn ang="0">
                  <a:pos x="769" y="218"/>
                </a:cxn>
                <a:cxn ang="0">
                  <a:pos x="783" y="208"/>
                </a:cxn>
                <a:cxn ang="0">
                  <a:pos x="783" y="208"/>
                </a:cxn>
                <a:cxn ang="0">
                  <a:pos x="784" y="208"/>
                </a:cxn>
                <a:cxn ang="0">
                  <a:pos x="784" y="208"/>
                </a:cxn>
                <a:cxn ang="0">
                  <a:pos x="827" y="185"/>
                </a:cxn>
                <a:cxn ang="0">
                  <a:pos x="827" y="68"/>
                </a:cxn>
                <a:cxn ang="0">
                  <a:pos x="709" y="68"/>
                </a:cxn>
                <a:cxn ang="0">
                  <a:pos x="687" y="106"/>
                </a:cxn>
                <a:cxn ang="0">
                  <a:pos x="676" y="125"/>
                </a:cxn>
                <a:cxn ang="0">
                  <a:pos x="645" y="140"/>
                </a:cxn>
                <a:cxn ang="0">
                  <a:pos x="643" y="140"/>
                </a:cxn>
                <a:cxn ang="0">
                  <a:pos x="643" y="140"/>
                </a:cxn>
                <a:cxn ang="0">
                  <a:pos x="639" y="140"/>
                </a:cxn>
                <a:cxn ang="0">
                  <a:pos x="638" y="140"/>
                </a:cxn>
                <a:cxn ang="0">
                  <a:pos x="492" y="0"/>
                </a:cxn>
                <a:cxn ang="0">
                  <a:pos x="0" y="390"/>
                </a:cxn>
                <a:cxn ang="0">
                  <a:pos x="36" y="394"/>
                </a:cxn>
                <a:cxn ang="0">
                  <a:pos x="42" y="391"/>
                </a:cxn>
                <a:cxn ang="0">
                  <a:pos x="43" y="390"/>
                </a:cxn>
                <a:cxn ang="0">
                  <a:pos x="161" y="411"/>
                </a:cxn>
                <a:cxn ang="0">
                  <a:pos x="192" y="482"/>
                </a:cxn>
                <a:cxn ang="0">
                  <a:pos x="88" y="585"/>
                </a:cxn>
                <a:cxn ang="0">
                  <a:pos x="46" y="575"/>
                </a:cxn>
                <a:cxn ang="0">
                  <a:pos x="35" y="569"/>
                </a:cxn>
                <a:cxn ang="0">
                  <a:pos x="0" y="574"/>
                </a:cxn>
                <a:cxn ang="0">
                  <a:pos x="892" y="400"/>
                </a:cxn>
                <a:cxn ang="0">
                  <a:pos x="753" y="256"/>
                </a:cxn>
              </a:cxnLst>
              <a:rect l="0" t="0" r="r" b="b"/>
              <a:pathLst>
                <a:path w="892" h="765">
                  <a:moveTo>
                    <a:pt x="753" y="256"/>
                  </a:moveTo>
                  <a:cubicBezTo>
                    <a:pt x="753" y="255"/>
                    <a:pt x="753" y="255"/>
                    <a:pt x="753" y="255"/>
                  </a:cubicBezTo>
                  <a:cubicBezTo>
                    <a:pt x="751" y="254"/>
                    <a:pt x="751" y="254"/>
                    <a:pt x="751" y="254"/>
                  </a:cubicBezTo>
                  <a:cubicBezTo>
                    <a:pt x="748" y="254"/>
                    <a:pt x="748" y="254"/>
                    <a:pt x="748" y="254"/>
                  </a:cubicBezTo>
                  <a:cubicBezTo>
                    <a:pt x="748" y="254"/>
                    <a:pt x="748" y="254"/>
                    <a:pt x="748" y="254"/>
                  </a:cubicBezTo>
                  <a:cubicBezTo>
                    <a:pt x="748" y="254"/>
                    <a:pt x="748" y="254"/>
                    <a:pt x="748" y="254"/>
                  </a:cubicBezTo>
                  <a:cubicBezTo>
                    <a:pt x="748" y="254"/>
                    <a:pt x="748" y="254"/>
                    <a:pt x="748" y="254"/>
                  </a:cubicBezTo>
                  <a:cubicBezTo>
                    <a:pt x="748" y="254"/>
                    <a:pt x="748" y="254"/>
                    <a:pt x="748" y="254"/>
                  </a:cubicBezTo>
                  <a:cubicBezTo>
                    <a:pt x="748" y="252"/>
                    <a:pt x="751" y="251"/>
                    <a:pt x="751" y="251"/>
                  </a:cubicBezTo>
                  <a:cubicBezTo>
                    <a:pt x="752" y="250"/>
                    <a:pt x="752" y="250"/>
                    <a:pt x="752" y="250"/>
                  </a:cubicBezTo>
                  <a:cubicBezTo>
                    <a:pt x="753" y="249"/>
                    <a:pt x="753" y="249"/>
                    <a:pt x="753" y="249"/>
                  </a:cubicBezTo>
                  <a:cubicBezTo>
                    <a:pt x="754" y="248"/>
                    <a:pt x="754" y="248"/>
                    <a:pt x="754" y="248"/>
                  </a:cubicBezTo>
                  <a:cubicBezTo>
                    <a:pt x="754" y="247"/>
                    <a:pt x="754" y="247"/>
                    <a:pt x="754" y="247"/>
                  </a:cubicBezTo>
                  <a:cubicBezTo>
                    <a:pt x="754" y="247"/>
                    <a:pt x="754" y="247"/>
                    <a:pt x="754" y="247"/>
                  </a:cubicBezTo>
                  <a:cubicBezTo>
                    <a:pt x="754" y="246"/>
                    <a:pt x="754" y="246"/>
                    <a:pt x="754" y="246"/>
                  </a:cubicBezTo>
                  <a:cubicBezTo>
                    <a:pt x="755" y="246"/>
                    <a:pt x="755" y="246"/>
                    <a:pt x="755" y="246"/>
                  </a:cubicBezTo>
                  <a:cubicBezTo>
                    <a:pt x="755" y="245"/>
                    <a:pt x="755" y="245"/>
                    <a:pt x="755" y="244"/>
                  </a:cubicBezTo>
                  <a:cubicBezTo>
                    <a:pt x="757" y="235"/>
                    <a:pt x="762" y="226"/>
                    <a:pt x="769" y="218"/>
                  </a:cubicBezTo>
                  <a:cubicBezTo>
                    <a:pt x="773" y="214"/>
                    <a:pt x="778" y="210"/>
                    <a:pt x="783" y="208"/>
                  </a:cubicBezTo>
                  <a:cubicBezTo>
                    <a:pt x="783" y="208"/>
                    <a:pt x="783" y="208"/>
                    <a:pt x="783" y="208"/>
                  </a:cubicBezTo>
                  <a:cubicBezTo>
                    <a:pt x="783" y="208"/>
                    <a:pt x="783" y="208"/>
                    <a:pt x="783" y="208"/>
                  </a:cubicBezTo>
                  <a:cubicBezTo>
                    <a:pt x="783" y="208"/>
                    <a:pt x="783" y="208"/>
                    <a:pt x="783" y="208"/>
                  </a:cubicBezTo>
                  <a:cubicBezTo>
                    <a:pt x="784" y="208"/>
                    <a:pt x="784" y="208"/>
                    <a:pt x="784" y="208"/>
                  </a:cubicBezTo>
                  <a:cubicBezTo>
                    <a:pt x="784" y="208"/>
                    <a:pt x="784" y="208"/>
                    <a:pt x="784" y="208"/>
                  </a:cubicBezTo>
                  <a:cubicBezTo>
                    <a:pt x="784" y="208"/>
                    <a:pt x="784" y="208"/>
                    <a:pt x="784" y="208"/>
                  </a:cubicBezTo>
                  <a:cubicBezTo>
                    <a:pt x="784" y="208"/>
                    <a:pt x="784" y="208"/>
                    <a:pt x="784" y="208"/>
                  </a:cubicBezTo>
                  <a:cubicBezTo>
                    <a:pt x="789" y="205"/>
                    <a:pt x="794" y="204"/>
                    <a:pt x="798" y="203"/>
                  </a:cubicBezTo>
                  <a:cubicBezTo>
                    <a:pt x="808" y="199"/>
                    <a:pt x="818" y="193"/>
                    <a:pt x="827" y="185"/>
                  </a:cubicBezTo>
                  <a:cubicBezTo>
                    <a:pt x="843" y="169"/>
                    <a:pt x="851" y="147"/>
                    <a:pt x="851" y="126"/>
                  </a:cubicBezTo>
                  <a:cubicBezTo>
                    <a:pt x="851" y="105"/>
                    <a:pt x="843" y="84"/>
                    <a:pt x="827" y="68"/>
                  </a:cubicBezTo>
                  <a:cubicBezTo>
                    <a:pt x="810" y="51"/>
                    <a:pt x="789" y="43"/>
                    <a:pt x="768" y="43"/>
                  </a:cubicBezTo>
                  <a:cubicBezTo>
                    <a:pt x="747" y="43"/>
                    <a:pt x="726" y="51"/>
                    <a:pt x="709" y="68"/>
                  </a:cubicBezTo>
                  <a:cubicBezTo>
                    <a:pt x="700" y="77"/>
                    <a:pt x="694" y="88"/>
                    <a:pt x="690" y="99"/>
                  </a:cubicBezTo>
                  <a:cubicBezTo>
                    <a:pt x="689" y="101"/>
                    <a:pt x="688" y="104"/>
                    <a:pt x="687" y="106"/>
                  </a:cubicBezTo>
                  <a:cubicBezTo>
                    <a:pt x="685" y="113"/>
                    <a:pt x="681" y="119"/>
                    <a:pt x="676" y="125"/>
                  </a:cubicBezTo>
                  <a:cubicBezTo>
                    <a:pt x="676" y="125"/>
                    <a:pt x="676" y="125"/>
                    <a:pt x="676" y="125"/>
                  </a:cubicBezTo>
                  <a:cubicBezTo>
                    <a:pt x="668" y="132"/>
                    <a:pt x="658" y="137"/>
                    <a:pt x="648" y="139"/>
                  </a:cubicBezTo>
                  <a:cubicBezTo>
                    <a:pt x="647" y="139"/>
                    <a:pt x="646" y="140"/>
                    <a:pt x="645" y="140"/>
                  </a:cubicBezTo>
                  <a:cubicBezTo>
                    <a:pt x="644" y="140"/>
                    <a:pt x="644" y="140"/>
                    <a:pt x="644" y="140"/>
                  </a:cubicBezTo>
                  <a:cubicBezTo>
                    <a:pt x="643" y="140"/>
                    <a:pt x="643" y="140"/>
                    <a:pt x="643" y="140"/>
                  </a:cubicBezTo>
                  <a:cubicBezTo>
                    <a:pt x="643" y="140"/>
                    <a:pt x="643" y="140"/>
                    <a:pt x="643" y="140"/>
                  </a:cubicBezTo>
                  <a:cubicBezTo>
                    <a:pt x="643" y="140"/>
                    <a:pt x="643" y="140"/>
                    <a:pt x="643" y="140"/>
                  </a:cubicBezTo>
                  <a:cubicBezTo>
                    <a:pt x="642" y="140"/>
                    <a:pt x="641" y="140"/>
                    <a:pt x="640" y="140"/>
                  </a:cubicBezTo>
                  <a:cubicBezTo>
                    <a:pt x="639" y="140"/>
                    <a:pt x="639" y="140"/>
                    <a:pt x="639" y="140"/>
                  </a:cubicBezTo>
                  <a:cubicBezTo>
                    <a:pt x="638" y="140"/>
                    <a:pt x="638" y="140"/>
                    <a:pt x="638" y="140"/>
                  </a:cubicBezTo>
                  <a:cubicBezTo>
                    <a:pt x="638" y="140"/>
                    <a:pt x="638" y="140"/>
                    <a:pt x="638" y="140"/>
                  </a:cubicBezTo>
                  <a:cubicBezTo>
                    <a:pt x="636" y="140"/>
                    <a:pt x="634" y="139"/>
                    <a:pt x="633" y="138"/>
                  </a:cubicBezTo>
                  <a:cubicBezTo>
                    <a:pt x="492" y="0"/>
                    <a:pt x="492" y="0"/>
                    <a:pt x="492" y="0"/>
                  </a:cubicBezTo>
                  <a:cubicBezTo>
                    <a:pt x="355" y="131"/>
                    <a:pt x="172" y="198"/>
                    <a:pt x="0" y="199"/>
                  </a:cubicBezTo>
                  <a:cubicBezTo>
                    <a:pt x="0" y="390"/>
                    <a:pt x="0" y="390"/>
                    <a:pt x="0" y="390"/>
                  </a:cubicBezTo>
                  <a:cubicBezTo>
                    <a:pt x="9" y="394"/>
                    <a:pt x="14" y="396"/>
                    <a:pt x="21" y="396"/>
                  </a:cubicBezTo>
                  <a:cubicBezTo>
                    <a:pt x="26" y="396"/>
                    <a:pt x="32" y="395"/>
                    <a:pt x="36" y="394"/>
                  </a:cubicBezTo>
                  <a:cubicBezTo>
                    <a:pt x="38" y="393"/>
                    <a:pt x="40" y="392"/>
                    <a:pt x="42" y="391"/>
                  </a:cubicBezTo>
                  <a:cubicBezTo>
                    <a:pt x="42" y="391"/>
                    <a:pt x="42" y="391"/>
                    <a:pt x="42" y="391"/>
                  </a:cubicBezTo>
                  <a:cubicBezTo>
                    <a:pt x="43" y="391"/>
                    <a:pt x="43" y="391"/>
                    <a:pt x="43" y="391"/>
                  </a:cubicBezTo>
                  <a:cubicBezTo>
                    <a:pt x="43" y="390"/>
                    <a:pt x="43" y="390"/>
                    <a:pt x="43" y="390"/>
                  </a:cubicBezTo>
                  <a:cubicBezTo>
                    <a:pt x="57" y="384"/>
                    <a:pt x="72" y="380"/>
                    <a:pt x="88" y="380"/>
                  </a:cubicBezTo>
                  <a:cubicBezTo>
                    <a:pt x="117" y="380"/>
                    <a:pt x="142" y="392"/>
                    <a:pt x="161" y="411"/>
                  </a:cubicBezTo>
                  <a:cubicBezTo>
                    <a:pt x="162" y="412"/>
                    <a:pt x="162" y="412"/>
                    <a:pt x="163" y="413"/>
                  </a:cubicBezTo>
                  <a:cubicBezTo>
                    <a:pt x="181" y="430"/>
                    <a:pt x="192" y="455"/>
                    <a:pt x="192" y="482"/>
                  </a:cubicBezTo>
                  <a:cubicBezTo>
                    <a:pt x="192" y="506"/>
                    <a:pt x="183" y="528"/>
                    <a:pt x="169" y="545"/>
                  </a:cubicBezTo>
                  <a:cubicBezTo>
                    <a:pt x="150" y="569"/>
                    <a:pt x="121" y="585"/>
                    <a:pt x="88" y="585"/>
                  </a:cubicBezTo>
                  <a:cubicBezTo>
                    <a:pt x="73" y="585"/>
                    <a:pt x="59" y="581"/>
                    <a:pt x="46" y="576"/>
                  </a:cubicBezTo>
                  <a:cubicBezTo>
                    <a:pt x="46" y="576"/>
                    <a:pt x="46" y="575"/>
                    <a:pt x="46" y="575"/>
                  </a:cubicBezTo>
                  <a:cubicBezTo>
                    <a:pt x="45" y="575"/>
                    <a:pt x="45" y="575"/>
                    <a:pt x="45" y="575"/>
                  </a:cubicBezTo>
                  <a:cubicBezTo>
                    <a:pt x="41" y="573"/>
                    <a:pt x="38" y="571"/>
                    <a:pt x="35" y="569"/>
                  </a:cubicBezTo>
                  <a:cubicBezTo>
                    <a:pt x="31" y="568"/>
                    <a:pt x="25" y="567"/>
                    <a:pt x="21" y="567"/>
                  </a:cubicBezTo>
                  <a:cubicBezTo>
                    <a:pt x="14" y="567"/>
                    <a:pt x="9" y="570"/>
                    <a:pt x="0" y="574"/>
                  </a:cubicBezTo>
                  <a:cubicBezTo>
                    <a:pt x="0" y="765"/>
                    <a:pt x="0" y="765"/>
                    <a:pt x="0" y="765"/>
                  </a:cubicBezTo>
                  <a:cubicBezTo>
                    <a:pt x="323" y="764"/>
                    <a:pt x="645" y="642"/>
                    <a:pt x="892" y="400"/>
                  </a:cubicBezTo>
                  <a:cubicBezTo>
                    <a:pt x="754" y="261"/>
                    <a:pt x="754" y="261"/>
                    <a:pt x="754" y="261"/>
                  </a:cubicBezTo>
                  <a:cubicBezTo>
                    <a:pt x="753" y="260"/>
                    <a:pt x="753" y="258"/>
                    <a:pt x="753" y="256"/>
                  </a:cubicBezTo>
                  <a:close/>
                </a:path>
              </a:pathLst>
            </a:custGeom>
            <a:solidFill>
              <a:schemeClr val="accent3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bg-BG" sz="1800" dirty="0">
                <a:solidFill>
                  <a:srgbClr val="273339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48" name="Freeform 25"/>
            <p:cNvSpPr>
              <a:spLocks/>
            </p:cNvSpPr>
            <p:nvPr/>
          </p:nvSpPr>
          <p:spPr bwMode="auto">
            <a:xfrm>
              <a:off x="4140201" y="2964623"/>
              <a:ext cx="852488" cy="1187450"/>
            </a:xfrm>
            <a:custGeom>
              <a:avLst/>
              <a:gdLst/>
              <a:ahLst/>
              <a:cxnLst>
                <a:cxn ang="0">
                  <a:pos x="202" y="891"/>
                </a:cxn>
                <a:cxn ang="0">
                  <a:pos x="201" y="892"/>
                </a:cxn>
                <a:cxn ang="0">
                  <a:pos x="204" y="894"/>
                </a:cxn>
                <a:cxn ang="0">
                  <a:pos x="206" y="895"/>
                </a:cxn>
                <a:cxn ang="0">
                  <a:pos x="207" y="897"/>
                </a:cxn>
                <a:cxn ang="0">
                  <a:pos x="208" y="898"/>
                </a:cxn>
                <a:cxn ang="0">
                  <a:pos x="209" y="899"/>
                </a:cxn>
                <a:cxn ang="0">
                  <a:pos x="214" y="945"/>
                </a:cxn>
                <a:cxn ang="0">
                  <a:pos x="214" y="945"/>
                </a:cxn>
                <a:cxn ang="0">
                  <a:pos x="214" y="945"/>
                </a:cxn>
                <a:cxn ang="0">
                  <a:pos x="214" y="946"/>
                </a:cxn>
                <a:cxn ang="0">
                  <a:pos x="207" y="959"/>
                </a:cxn>
                <a:cxn ang="0">
                  <a:pos x="224" y="1051"/>
                </a:cxn>
                <a:cxn ang="0">
                  <a:pos x="283" y="1074"/>
                </a:cxn>
                <a:cxn ang="0">
                  <a:pos x="366" y="992"/>
                </a:cxn>
                <a:cxn ang="0">
                  <a:pos x="356" y="949"/>
                </a:cxn>
                <a:cxn ang="0">
                  <a:pos x="353" y="928"/>
                </a:cxn>
                <a:cxn ang="0">
                  <a:pos x="361" y="895"/>
                </a:cxn>
                <a:cxn ang="0">
                  <a:pos x="362" y="892"/>
                </a:cxn>
                <a:cxn ang="0">
                  <a:pos x="362" y="893"/>
                </a:cxn>
                <a:cxn ang="0">
                  <a:pos x="364" y="891"/>
                </a:cxn>
                <a:cxn ang="0">
                  <a:pos x="365" y="890"/>
                </a:cxn>
                <a:cxn ang="0">
                  <a:pos x="369" y="888"/>
                </a:cxn>
                <a:cxn ang="0">
                  <a:pos x="370" y="888"/>
                </a:cxn>
                <a:cxn ang="0">
                  <a:pos x="566" y="888"/>
                </a:cxn>
                <a:cxn ang="0">
                  <a:pos x="635" y="264"/>
                </a:cxn>
                <a:cxn ang="0">
                  <a:pos x="613" y="285"/>
                </a:cxn>
                <a:cxn ang="0">
                  <a:pos x="610" y="280"/>
                </a:cxn>
                <a:cxn ang="0">
                  <a:pos x="608" y="288"/>
                </a:cxn>
                <a:cxn ang="0">
                  <a:pos x="608" y="291"/>
                </a:cxn>
                <a:cxn ang="0">
                  <a:pos x="583" y="330"/>
                </a:cxn>
                <a:cxn ang="0">
                  <a:pos x="439" y="331"/>
                </a:cxn>
                <a:cxn ang="0">
                  <a:pos x="439" y="186"/>
                </a:cxn>
                <a:cxn ang="0">
                  <a:pos x="475" y="163"/>
                </a:cxn>
                <a:cxn ang="0">
                  <a:pos x="487" y="159"/>
                </a:cxn>
                <a:cxn ang="0">
                  <a:pos x="505" y="135"/>
                </a:cxn>
                <a:cxn ang="0">
                  <a:pos x="0" y="888"/>
                </a:cxn>
                <a:cxn ang="0">
                  <a:pos x="196" y="888"/>
                </a:cxn>
              </a:cxnLst>
              <a:rect l="0" t="0" r="r" b="b"/>
              <a:pathLst>
                <a:path w="771" h="1074">
                  <a:moveTo>
                    <a:pt x="202" y="890"/>
                  </a:moveTo>
                  <a:cubicBezTo>
                    <a:pt x="202" y="891"/>
                    <a:pt x="202" y="891"/>
                    <a:pt x="202" y="891"/>
                  </a:cubicBezTo>
                  <a:cubicBezTo>
                    <a:pt x="202" y="891"/>
                    <a:pt x="202" y="891"/>
                    <a:pt x="202" y="891"/>
                  </a:cubicBezTo>
                  <a:cubicBezTo>
                    <a:pt x="201" y="892"/>
                    <a:pt x="201" y="892"/>
                    <a:pt x="201" y="892"/>
                  </a:cubicBezTo>
                  <a:cubicBezTo>
                    <a:pt x="201" y="892"/>
                    <a:pt x="201" y="892"/>
                    <a:pt x="201" y="892"/>
                  </a:cubicBezTo>
                  <a:cubicBezTo>
                    <a:pt x="201" y="892"/>
                    <a:pt x="204" y="893"/>
                    <a:pt x="204" y="894"/>
                  </a:cubicBezTo>
                  <a:cubicBezTo>
                    <a:pt x="205" y="894"/>
                    <a:pt x="205" y="894"/>
                    <a:pt x="205" y="894"/>
                  </a:cubicBezTo>
                  <a:cubicBezTo>
                    <a:pt x="206" y="895"/>
                    <a:pt x="206" y="895"/>
                    <a:pt x="206" y="895"/>
                  </a:cubicBezTo>
                  <a:cubicBezTo>
                    <a:pt x="207" y="896"/>
                    <a:pt x="207" y="896"/>
                    <a:pt x="207" y="896"/>
                  </a:cubicBezTo>
                  <a:cubicBezTo>
                    <a:pt x="207" y="897"/>
                    <a:pt x="207" y="897"/>
                    <a:pt x="207" y="897"/>
                  </a:cubicBezTo>
                  <a:cubicBezTo>
                    <a:pt x="207" y="897"/>
                    <a:pt x="207" y="897"/>
                    <a:pt x="207" y="897"/>
                  </a:cubicBezTo>
                  <a:cubicBezTo>
                    <a:pt x="208" y="898"/>
                    <a:pt x="208" y="898"/>
                    <a:pt x="208" y="898"/>
                  </a:cubicBezTo>
                  <a:cubicBezTo>
                    <a:pt x="208" y="898"/>
                    <a:pt x="208" y="898"/>
                    <a:pt x="208" y="898"/>
                  </a:cubicBezTo>
                  <a:cubicBezTo>
                    <a:pt x="208" y="899"/>
                    <a:pt x="208" y="899"/>
                    <a:pt x="209" y="899"/>
                  </a:cubicBezTo>
                  <a:cubicBezTo>
                    <a:pt x="214" y="908"/>
                    <a:pt x="217" y="917"/>
                    <a:pt x="217" y="928"/>
                  </a:cubicBezTo>
                  <a:cubicBezTo>
                    <a:pt x="217" y="934"/>
                    <a:pt x="216" y="940"/>
                    <a:pt x="214" y="945"/>
                  </a:cubicBezTo>
                  <a:cubicBezTo>
                    <a:pt x="214" y="945"/>
                    <a:pt x="214" y="945"/>
                    <a:pt x="214" y="945"/>
                  </a:cubicBezTo>
                  <a:cubicBezTo>
                    <a:pt x="214" y="945"/>
                    <a:pt x="214" y="945"/>
                    <a:pt x="214" y="945"/>
                  </a:cubicBezTo>
                  <a:cubicBezTo>
                    <a:pt x="214" y="945"/>
                    <a:pt x="214" y="945"/>
                    <a:pt x="214" y="945"/>
                  </a:cubicBezTo>
                  <a:cubicBezTo>
                    <a:pt x="214" y="945"/>
                    <a:pt x="214" y="945"/>
                    <a:pt x="214" y="945"/>
                  </a:cubicBezTo>
                  <a:cubicBezTo>
                    <a:pt x="214" y="946"/>
                    <a:pt x="214" y="946"/>
                    <a:pt x="214" y="946"/>
                  </a:cubicBezTo>
                  <a:cubicBezTo>
                    <a:pt x="214" y="946"/>
                    <a:pt x="214" y="946"/>
                    <a:pt x="214" y="946"/>
                  </a:cubicBezTo>
                  <a:cubicBezTo>
                    <a:pt x="214" y="946"/>
                    <a:pt x="214" y="946"/>
                    <a:pt x="214" y="946"/>
                  </a:cubicBezTo>
                  <a:cubicBezTo>
                    <a:pt x="212" y="951"/>
                    <a:pt x="210" y="955"/>
                    <a:pt x="207" y="959"/>
                  </a:cubicBezTo>
                  <a:cubicBezTo>
                    <a:pt x="203" y="969"/>
                    <a:pt x="200" y="980"/>
                    <a:pt x="200" y="992"/>
                  </a:cubicBezTo>
                  <a:cubicBezTo>
                    <a:pt x="200" y="1015"/>
                    <a:pt x="209" y="1036"/>
                    <a:pt x="224" y="1051"/>
                  </a:cubicBezTo>
                  <a:cubicBezTo>
                    <a:pt x="226" y="1052"/>
                    <a:pt x="228" y="1054"/>
                    <a:pt x="230" y="1055"/>
                  </a:cubicBezTo>
                  <a:cubicBezTo>
                    <a:pt x="244" y="1067"/>
                    <a:pt x="263" y="1074"/>
                    <a:pt x="283" y="1074"/>
                  </a:cubicBezTo>
                  <a:cubicBezTo>
                    <a:pt x="306" y="1074"/>
                    <a:pt x="328" y="1064"/>
                    <a:pt x="343" y="1049"/>
                  </a:cubicBezTo>
                  <a:cubicBezTo>
                    <a:pt x="357" y="1034"/>
                    <a:pt x="366" y="1014"/>
                    <a:pt x="366" y="992"/>
                  </a:cubicBezTo>
                  <a:cubicBezTo>
                    <a:pt x="366" y="979"/>
                    <a:pt x="363" y="967"/>
                    <a:pt x="358" y="956"/>
                  </a:cubicBezTo>
                  <a:cubicBezTo>
                    <a:pt x="356" y="954"/>
                    <a:pt x="357" y="952"/>
                    <a:pt x="356" y="949"/>
                  </a:cubicBezTo>
                  <a:cubicBezTo>
                    <a:pt x="353" y="943"/>
                    <a:pt x="353" y="935"/>
                    <a:pt x="353" y="928"/>
                  </a:cubicBezTo>
                  <a:cubicBezTo>
                    <a:pt x="353" y="928"/>
                    <a:pt x="353" y="928"/>
                    <a:pt x="353" y="928"/>
                  </a:cubicBezTo>
                  <a:cubicBezTo>
                    <a:pt x="353" y="917"/>
                    <a:pt x="355" y="907"/>
                    <a:pt x="361" y="898"/>
                  </a:cubicBezTo>
                  <a:cubicBezTo>
                    <a:pt x="361" y="897"/>
                    <a:pt x="361" y="896"/>
                    <a:pt x="361" y="895"/>
                  </a:cubicBezTo>
                  <a:cubicBezTo>
                    <a:pt x="361" y="894"/>
                    <a:pt x="361" y="894"/>
                    <a:pt x="361" y="894"/>
                  </a:cubicBezTo>
                  <a:cubicBezTo>
                    <a:pt x="362" y="892"/>
                    <a:pt x="362" y="892"/>
                    <a:pt x="362" y="892"/>
                  </a:cubicBezTo>
                  <a:cubicBezTo>
                    <a:pt x="362" y="892"/>
                    <a:pt x="362" y="892"/>
                    <a:pt x="362" y="892"/>
                  </a:cubicBezTo>
                  <a:cubicBezTo>
                    <a:pt x="362" y="893"/>
                    <a:pt x="362" y="893"/>
                    <a:pt x="362" y="893"/>
                  </a:cubicBezTo>
                  <a:cubicBezTo>
                    <a:pt x="362" y="893"/>
                    <a:pt x="362" y="893"/>
                    <a:pt x="362" y="893"/>
                  </a:cubicBezTo>
                  <a:cubicBezTo>
                    <a:pt x="362" y="892"/>
                    <a:pt x="363" y="892"/>
                    <a:pt x="364" y="891"/>
                  </a:cubicBezTo>
                  <a:cubicBezTo>
                    <a:pt x="364" y="890"/>
                    <a:pt x="364" y="890"/>
                    <a:pt x="364" y="890"/>
                  </a:cubicBezTo>
                  <a:cubicBezTo>
                    <a:pt x="365" y="890"/>
                    <a:pt x="365" y="890"/>
                    <a:pt x="365" y="890"/>
                  </a:cubicBezTo>
                  <a:cubicBezTo>
                    <a:pt x="365" y="890"/>
                    <a:pt x="365" y="890"/>
                    <a:pt x="365" y="890"/>
                  </a:cubicBezTo>
                  <a:cubicBezTo>
                    <a:pt x="366" y="889"/>
                    <a:pt x="368" y="888"/>
                    <a:pt x="369" y="888"/>
                  </a:cubicBezTo>
                  <a:cubicBezTo>
                    <a:pt x="369" y="888"/>
                    <a:pt x="369" y="888"/>
                    <a:pt x="369" y="888"/>
                  </a:cubicBezTo>
                  <a:cubicBezTo>
                    <a:pt x="370" y="888"/>
                    <a:pt x="370" y="888"/>
                    <a:pt x="370" y="888"/>
                  </a:cubicBezTo>
                  <a:cubicBezTo>
                    <a:pt x="371" y="888"/>
                    <a:pt x="371" y="888"/>
                    <a:pt x="371" y="888"/>
                  </a:cubicBezTo>
                  <a:cubicBezTo>
                    <a:pt x="566" y="888"/>
                    <a:pt x="566" y="888"/>
                    <a:pt x="566" y="888"/>
                  </a:cubicBezTo>
                  <a:cubicBezTo>
                    <a:pt x="570" y="704"/>
                    <a:pt x="647" y="526"/>
                    <a:pt x="771" y="401"/>
                  </a:cubicBezTo>
                  <a:cubicBezTo>
                    <a:pt x="635" y="264"/>
                    <a:pt x="635" y="264"/>
                    <a:pt x="635" y="264"/>
                  </a:cubicBezTo>
                  <a:cubicBezTo>
                    <a:pt x="628" y="266"/>
                    <a:pt x="624" y="269"/>
                    <a:pt x="619" y="274"/>
                  </a:cubicBezTo>
                  <a:cubicBezTo>
                    <a:pt x="615" y="277"/>
                    <a:pt x="613" y="281"/>
                    <a:pt x="613" y="285"/>
                  </a:cubicBezTo>
                  <a:cubicBezTo>
                    <a:pt x="613" y="280"/>
                    <a:pt x="613" y="280"/>
                    <a:pt x="613" y="280"/>
                  </a:cubicBezTo>
                  <a:cubicBezTo>
                    <a:pt x="610" y="280"/>
                    <a:pt x="610" y="280"/>
                    <a:pt x="610" y="280"/>
                  </a:cubicBezTo>
                  <a:cubicBezTo>
                    <a:pt x="610" y="280"/>
                    <a:pt x="610" y="280"/>
                    <a:pt x="610" y="280"/>
                  </a:cubicBezTo>
                  <a:cubicBezTo>
                    <a:pt x="609" y="280"/>
                    <a:pt x="608" y="286"/>
                    <a:pt x="608" y="288"/>
                  </a:cubicBezTo>
                  <a:cubicBezTo>
                    <a:pt x="608" y="290"/>
                    <a:pt x="608" y="290"/>
                    <a:pt x="608" y="290"/>
                  </a:cubicBezTo>
                  <a:cubicBezTo>
                    <a:pt x="608" y="291"/>
                    <a:pt x="608" y="291"/>
                    <a:pt x="608" y="291"/>
                  </a:cubicBezTo>
                  <a:cubicBezTo>
                    <a:pt x="608" y="291"/>
                    <a:pt x="608" y="291"/>
                    <a:pt x="608" y="291"/>
                  </a:cubicBezTo>
                  <a:cubicBezTo>
                    <a:pt x="603" y="306"/>
                    <a:pt x="594" y="319"/>
                    <a:pt x="583" y="330"/>
                  </a:cubicBezTo>
                  <a:cubicBezTo>
                    <a:pt x="564" y="350"/>
                    <a:pt x="538" y="360"/>
                    <a:pt x="512" y="360"/>
                  </a:cubicBezTo>
                  <a:cubicBezTo>
                    <a:pt x="486" y="361"/>
                    <a:pt x="459" y="351"/>
                    <a:pt x="439" y="331"/>
                  </a:cubicBezTo>
                  <a:cubicBezTo>
                    <a:pt x="418" y="310"/>
                    <a:pt x="409" y="284"/>
                    <a:pt x="409" y="258"/>
                  </a:cubicBezTo>
                  <a:cubicBezTo>
                    <a:pt x="409" y="232"/>
                    <a:pt x="419" y="206"/>
                    <a:pt x="439" y="186"/>
                  </a:cubicBezTo>
                  <a:cubicBezTo>
                    <a:pt x="449" y="176"/>
                    <a:pt x="461" y="168"/>
                    <a:pt x="474" y="163"/>
                  </a:cubicBezTo>
                  <a:cubicBezTo>
                    <a:pt x="475" y="163"/>
                    <a:pt x="475" y="163"/>
                    <a:pt x="475" y="163"/>
                  </a:cubicBezTo>
                  <a:cubicBezTo>
                    <a:pt x="475" y="163"/>
                    <a:pt x="475" y="163"/>
                    <a:pt x="476" y="163"/>
                  </a:cubicBezTo>
                  <a:cubicBezTo>
                    <a:pt x="480" y="162"/>
                    <a:pt x="483" y="161"/>
                    <a:pt x="487" y="159"/>
                  </a:cubicBezTo>
                  <a:cubicBezTo>
                    <a:pt x="490" y="158"/>
                    <a:pt x="493" y="155"/>
                    <a:pt x="496" y="153"/>
                  </a:cubicBezTo>
                  <a:cubicBezTo>
                    <a:pt x="501" y="148"/>
                    <a:pt x="504" y="141"/>
                    <a:pt x="505" y="135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144" y="229"/>
                    <a:pt x="4" y="544"/>
                    <a:pt x="0" y="888"/>
                  </a:cubicBezTo>
                  <a:cubicBezTo>
                    <a:pt x="195" y="888"/>
                    <a:pt x="195" y="888"/>
                    <a:pt x="195" y="888"/>
                  </a:cubicBezTo>
                  <a:cubicBezTo>
                    <a:pt x="196" y="888"/>
                    <a:pt x="196" y="888"/>
                    <a:pt x="196" y="888"/>
                  </a:cubicBezTo>
                  <a:cubicBezTo>
                    <a:pt x="198" y="888"/>
                    <a:pt x="200" y="889"/>
                    <a:pt x="202" y="890"/>
                  </a:cubicBezTo>
                  <a:close/>
                </a:path>
              </a:pathLst>
            </a:custGeom>
            <a:solidFill>
              <a:schemeClr val="accent4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bg-BG" sz="1800" dirty="0">
                <a:solidFill>
                  <a:srgbClr val="273339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49" name="Freeform 26"/>
            <p:cNvSpPr>
              <a:spLocks/>
            </p:cNvSpPr>
            <p:nvPr/>
          </p:nvSpPr>
          <p:spPr bwMode="auto">
            <a:xfrm>
              <a:off x="4140201" y="3963160"/>
              <a:ext cx="847725" cy="985838"/>
            </a:xfrm>
            <a:custGeom>
              <a:avLst/>
              <a:gdLst/>
              <a:ahLst/>
              <a:cxnLst>
                <a:cxn ang="0">
                  <a:pos x="511" y="748"/>
                </a:cxn>
                <a:cxn ang="0">
                  <a:pos x="513" y="752"/>
                </a:cxn>
                <a:cxn ang="0">
                  <a:pos x="513" y="752"/>
                </a:cxn>
                <a:cxn ang="0">
                  <a:pos x="513" y="749"/>
                </a:cxn>
                <a:cxn ang="0">
                  <a:pos x="516" y="749"/>
                </a:cxn>
                <a:cxn ang="0">
                  <a:pos x="518" y="750"/>
                </a:cxn>
                <a:cxn ang="0">
                  <a:pos x="520" y="750"/>
                </a:cxn>
                <a:cxn ang="0">
                  <a:pos x="520" y="751"/>
                </a:cxn>
                <a:cxn ang="0">
                  <a:pos x="548" y="765"/>
                </a:cxn>
                <a:cxn ang="0">
                  <a:pos x="558" y="779"/>
                </a:cxn>
                <a:cxn ang="0">
                  <a:pos x="558" y="779"/>
                </a:cxn>
                <a:cxn ang="0">
                  <a:pos x="559" y="780"/>
                </a:cxn>
                <a:cxn ang="0">
                  <a:pos x="559" y="780"/>
                </a:cxn>
                <a:cxn ang="0">
                  <a:pos x="582" y="822"/>
                </a:cxn>
                <a:cxn ang="0">
                  <a:pos x="656" y="845"/>
                </a:cxn>
                <a:cxn ang="0">
                  <a:pos x="722" y="760"/>
                </a:cxn>
                <a:cxn ang="0">
                  <a:pos x="699" y="705"/>
                </a:cxn>
                <a:cxn ang="0">
                  <a:pos x="660" y="683"/>
                </a:cxn>
                <a:cxn ang="0">
                  <a:pos x="642" y="671"/>
                </a:cxn>
                <a:cxn ang="0">
                  <a:pos x="626" y="641"/>
                </a:cxn>
                <a:cxn ang="0">
                  <a:pos x="626" y="640"/>
                </a:cxn>
                <a:cxn ang="0">
                  <a:pos x="625" y="636"/>
                </a:cxn>
                <a:cxn ang="0">
                  <a:pos x="625" y="635"/>
                </a:cxn>
                <a:cxn ang="0">
                  <a:pos x="627" y="631"/>
                </a:cxn>
                <a:cxn ang="0">
                  <a:pos x="628" y="629"/>
                </a:cxn>
                <a:cxn ang="0">
                  <a:pos x="566" y="0"/>
                </a:cxn>
                <a:cxn ang="0">
                  <a:pos x="369" y="19"/>
                </a:cxn>
                <a:cxn ang="0">
                  <a:pos x="373" y="32"/>
                </a:cxn>
                <a:cxn ang="0">
                  <a:pos x="375" y="37"/>
                </a:cxn>
                <a:cxn ang="0">
                  <a:pos x="375" y="38"/>
                </a:cxn>
                <a:cxn ang="0">
                  <a:pos x="354" y="156"/>
                </a:cxn>
                <a:cxn ang="0">
                  <a:pos x="283" y="186"/>
                </a:cxn>
                <a:cxn ang="0">
                  <a:pos x="180" y="83"/>
                </a:cxn>
                <a:cxn ang="0">
                  <a:pos x="190" y="40"/>
                </a:cxn>
                <a:cxn ang="0">
                  <a:pos x="196" y="29"/>
                </a:cxn>
                <a:cxn ang="0">
                  <a:pos x="191" y="0"/>
                </a:cxn>
                <a:cxn ang="0">
                  <a:pos x="366" y="891"/>
                </a:cxn>
                <a:cxn ang="0">
                  <a:pos x="511" y="748"/>
                </a:cxn>
              </a:cxnLst>
              <a:rect l="0" t="0" r="r" b="b"/>
              <a:pathLst>
                <a:path w="766" h="891">
                  <a:moveTo>
                    <a:pt x="511" y="748"/>
                  </a:moveTo>
                  <a:cubicBezTo>
                    <a:pt x="511" y="748"/>
                    <a:pt x="511" y="748"/>
                    <a:pt x="511" y="748"/>
                  </a:cubicBezTo>
                  <a:cubicBezTo>
                    <a:pt x="512" y="750"/>
                    <a:pt x="512" y="750"/>
                    <a:pt x="512" y="750"/>
                  </a:cubicBezTo>
                  <a:cubicBezTo>
                    <a:pt x="513" y="752"/>
                    <a:pt x="513" y="752"/>
                    <a:pt x="513" y="752"/>
                  </a:cubicBezTo>
                  <a:cubicBezTo>
                    <a:pt x="513" y="752"/>
                    <a:pt x="513" y="752"/>
                    <a:pt x="513" y="752"/>
                  </a:cubicBezTo>
                  <a:cubicBezTo>
                    <a:pt x="513" y="752"/>
                    <a:pt x="513" y="752"/>
                    <a:pt x="513" y="752"/>
                  </a:cubicBezTo>
                  <a:cubicBezTo>
                    <a:pt x="513" y="752"/>
                    <a:pt x="513" y="752"/>
                    <a:pt x="513" y="752"/>
                  </a:cubicBezTo>
                  <a:cubicBezTo>
                    <a:pt x="513" y="749"/>
                    <a:pt x="513" y="749"/>
                    <a:pt x="513" y="749"/>
                  </a:cubicBezTo>
                  <a:cubicBezTo>
                    <a:pt x="513" y="749"/>
                    <a:pt x="515" y="749"/>
                    <a:pt x="516" y="749"/>
                  </a:cubicBezTo>
                  <a:cubicBezTo>
                    <a:pt x="516" y="749"/>
                    <a:pt x="516" y="749"/>
                    <a:pt x="516" y="749"/>
                  </a:cubicBezTo>
                  <a:cubicBezTo>
                    <a:pt x="518" y="750"/>
                    <a:pt x="518" y="750"/>
                    <a:pt x="518" y="750"/>
                  </a:cubicBezTo>
                  <a:cubicBezTo>
                    <a:pt x="518" y="750"/>
                    <a:pt x="518" y="750"/>
                    <a:pt x="518" y="750"/>
                  </a:cubicBezTo>
                  <a:cubicBezTo>
                    <a:pt x="519" y="750"/>
                    <a:pt x="519" y="750"/>
                    <a:pt x="519" y="750"/>
                  </a:cubicBezTo>
                  <a:cubicBezTo>
                    <a:pt x="519" y="750"/>
                    <a:pt x="520" y="750"/>
                    <a:pt x="520" y="750"/>
                  </a:cubicBezTo>
                  <a:cubicBezTo>
                    <a:pt x="520" y="751"/>
                    <a:pt x="520" y="751"/>
                    <a:pt x="520" y="751"/>
                  </a:cubicBezTo>
                  <a:cubicBezTo>
                    <a:pt x="520" y="751"/>
                    <a:pt x="520" y="751"/>
                    <a:pt x="520" y="751"/>
                  </a:cubicBezTo>
                  <a:cubicBezTo>
                    <a:pt x="521" y="751"/>
                    <a:pt x="521" y="751"/>
                    <a:pt x="522" y="751"/>
                  </a:cubicBezTo>
                  <a:cubicBezTo>
                    <a:pt x="531" y="753"/>
                    <a:pt x="541" y="758"/>
                    <a:pt x="548" y="765"/>
                  </a:cubicBezTo>
                  <a:cubicBezTo>
                    <a:pt x="552" y="769"/>
                    <a:pt x="556" y="774"/>
                    <a:pt x="558" y="779"/>
                  </a:cubicBezTo>
                  <a:cubicBezTo>
                    <a:pt x="558" y="779"/>
                    <a:pt x="558" y="779"/>
                    <a:pt x="558" y="779"/>
                  </a:cubicBezTo>
                  <a:cubicBezTo>
                    <a:pt x="558" y="779"/>
                    <a:pt x="558" y="779"/>
                    <a:pt x="558" y="779"/>
                  </a:cubicBezTo>
                  <a:cubicBezTo>
                    <a:pt x="558" y="779"/>
                    <a:pt x="558" y="779"/>
                    <a:pt x="558" y="779"/>
                  </a:cubicBezTo>
                  <a:cubicBezTo>
                    <a:pt x="558" y="779"/>
                    <a:pt x="558" y="779"/>
                    <a:pt x="558" y="779"/>
                  </a:cubicBezTo>
                  <a:cubicBezTo>
                    <a:pt x="559" y="780"/>
                    <a:pt x="559" y="780"/>
                    <a:pt x="559" y="780"/>
                  </a:cubicBezTo>
                  <a:cubicBezTo>
                    <a:pt x="559" y="780"/>
                    <a:pt x="559" y="780"/>
                    <a:pt x="559" y="780"/>
                  </a:cubicBezTo>
                  <a:cubicBezTo>
                    <a:pt x="559" y="780"/>
                    <a:pt x="559" y="780"/>
                    <a:pt x="559" y="780"/>
                  </a:cubicBezTo>
                  <a:cubicBezTo>
                    <a:pt x="561" y="785"/>
                    <a:pt x="562" y="790"/>
                    <a:pt x="563" y="794"/>
                  </a:cubicBezTo>
                  <a:cubicBezTo>
                    <a:pt x="567" y="804"/>
                    <a:pt x="573" y="814"/>
                    <a:pt x="582" y="822"/>
                  </a:cubicBezTo>
                  <a:cubicBezTo>
                    <a:pt x="598" y="839"/>
                    <a:pt x="619" y="847"/>
                    <a:pt x="640" y="847"/>
                  </a:cubicBezTo>
                  <a:cubicBezTo>
                    <a:pt x="645" y="847"/>
                    <a:pt x="651" y="846"/>
                    <a:pt x="656" y="845"/>
                  </a:cubicBezTo>
                  <a:cubicBezTo>
                    <a:pt x="671" y="842"/>
                    <a:pt x="685" y="834"/>
                    <a:pt x="697" y="822"/>
                  </a:cubicBezTo>
                  <a:cubicBezTo>
                    <a:pt x="714" y="805"/>
                    <a:pt x="722" y="783"/>
                    <a:pt x="722" y="760"/>
                  </a:cubicBezTo>
                  <a:cubicBezTo>
                    <a:pt x="722" y="757"/>
                    <a:pt x="722" y="755"/>
                    <a:pt x="722" y="752"/>
                  </a:cubicBezTo>
                  <a:cubicBezTo>
                    <a:pt x="720" y="735"/>
                    <a:pt x="712" y="719"/>
                    <a:pt x="699" y="705"/>
                  </a:cubicBezTo>
                  <a:cubicBezTo>
                    <a:pt x="690" y="696"/>
                    <a:pt x="679" y="690"/>
                    <a:pt x="667" y="686"/>
                  </a:cubicBezTo>
                  <a:cubicBezTo>
                    <a:pt x="665" y="685"/>
                    <a:pt x="662" y="684"/>
                    <a:pt x="660" y="683"/>
                  </a:cubicBezTo>
                  <a:cubicBezTo>
                    <a:pt x="653" y="681"/>
                    <a:pt x="647" y="677"/>
                    <a:pt x="642" y="671"/>
                  </a:cubicBezTo>
                  <a:cubicBezTo>
                    <a:pt x="642" y="671"/>
                    <a:pt x="642" y="671"/>
                    <a:pt x="642" y="671"/>
                  </a:cubicBezTo>
                  <a:cubicBezTo>
                    <a:pt x="634" y="664"/>
                    <a:pt x="629" y="654"/>
                    <a:pt x="627" y="644"/>
                  </a:cubicBezTo>
                  <a:cubicBezTo>
                    <a:pt x="627" y="643"/>
                    <a:pt x="626" y="642"/>
                    <a:pt x="626" y="641"/>
                  </a:cubicBezTo>
                  <a:cubicBezTo>
                    <a:pt x="626" y="640"/>
                    <a:pt x="626" y="640"/>
                    <a:pt x="626" y="640"/>
                  </a:cubicBezTo>
                  <a:cubicBezTo>
                    <a:pt x="626" y="640"/>
                    <a:pt x="626" y="640"/>
                    <a:pt x="626" y="640"/>
                  </a:cubicBezTo>
                  <a:cubicBezTo>
                    <a:pt x="626" y="639"/>
                    <a:pt x="626" y="638"/>
                    <a:pt x="626" y="638"/>
                  </a:cubicBezTo>
                  <a:cubicBezTo>
                    <a:pt x="626" y="637"/>
                    <a:pt x="625" y="636"/>
                    <a:pt x="625" y="636"/>
                  </a:cubicBezTo>
                  <a:cubicBezTo>
                    <a:pt x="625" y="635"/>
                    <a:pt x="625" y="635"/>
                    <a:pt x="625" y="635"/>
                  </a:cubicBezTo>
                  <a:cubicBezTo>
                    <a:pt x="625" y="635"/>
                    <a:pt x="625" y="635"/>
                    <a:pt x="625" y="635"/>
                  </a:cubicBezTo>
                  <a:cubicBezTo>
                    <a:pt x="625" y="633"/>
                    <a:pt x="626" y="632"/>
                    <a:pt x="626" y="631"/>
                  </a:cubicBezTo>
                  <a:cubicBezTo>
                    <a:pt x="626" y="631"/>
                    <a:pt x="626" y="631"/>
                    <a:pt x="627" y="631"/>
                  </a:cubicBezTo>
                  <a:cubicBezTo>
                    <a:pt x="627" y="630"/>
                    <a:pt x="627" y="630"/>
                    <a:pt x="628" y="629"/>
                  </a:cubicBezTo>
                  <a:cubicBezTo>
                    <a:pt x="628" y="629"/>
                    <a:pt x="628" y="629"/>
                    <a:pt x="628" y="629"/>
                  </a:cubicBezTo>
                  <a:cubicBezTo>
                    <a:pt x="766" y="491"/>
                    <a:pt x="766" y="491"/>
                    <a:pt x="766" y="491"/>
                  </a:cubicBezTo>
                  <a:cubicBezTo>
                    <a:pt x="634" y="354"/>
                    <a:pt x="567" y="180"/>
                    <a:pt x="566" y="0"/>
                  </a:cubicBezTo>
                  <a:cubicBezTo>
                    <a:pt x="375" y="0"/>
                    <a:pt x="375" y="0"/>
                    <a:pt x="375" y="0"/>
                  </a:cubicBezTo>
                  <a:cubicBezTo>
                    <a:pt x="371" y="4"/>
                    <a:pt x="369" y="12"/>
                    <a:pt x="369" y="19"/>
                  </a:cubicBezTo>
                  <a:cubicBezTo>
                    <a:pt x="369" y="24"/>
                    <a:pt x="369" y="28"/>
                    <a:pt x="373" y="32"/>
                  </a:cubicBezTo>
                  <a:cubicBezTo>
                    <a:pt x="373" y="32"/>
                    <a:pt x="373" y="32"/>
                    <a:pt x="373" y="32"/>
                  </a:cubicBezTo>
                  <a:cubicBezTo>
                    <a:pt x="373" y="34"/>
                    <a:pt x="374" y="35"/>
                    <a:pt x="375" y="37"/>
                  </a:cubicBezTo>
                  <a:cubicBezTo>
                    <a:pt x="375" y="37"/>
                    <a:pt x="375" y="37"/>
                    <a:pt x="375" y="37"/>
                  </a:cubicBezTo>
                  <a:cubicBezTo>
                    <a:pt x="374" y="37"/>
                    <a:pt x="374" y="37"/>
                    <a:pt x="374" y="37"/>
                  </a:cubicBezTo>
                  <a:cubicBezTo>
                    <a:pt x="375" y="38"/>
                    <a:pt x="375" y="38"/>
                    <a:pt x="375" y="38"/>
                  </a:cubicBezTo>
                  <a:cubicBezTo>
                    <a:pt x="381" y="51"/>
                    <a:pt x="385" y="67"/>
                    <a:pt x="385" y="83"/>
                  </a:cubicBezTo>
                  <a:cubicBezTo>
                    <a:pt x="385" y="111"/>
                    <a:pt x="373" y="137"/>
                    <a:pt x="354" y="156"/>
                  </a:cubicBezTo>
                  <a:cubicBezTo>
                    <a:pt x="353" y="156"/>
                    <a:pt x="353" y="157"/>
                    <a:pt x="352" y="158"/>
                  </a:cubicBezTo>
                  <a:cubicBezTo>
                    <a:pt x="335" y="175"/>
                    <a:pt x="310" y="186"/>
                    <a:pt x="283" y="186"/>
                  </a:cubicBezTo>
                  <a:cubicBezTo>
                    <a:pt x="259" y="186"/>
                    <a:pt x="237" y="178"/>
                    <a:pt x="220" y="163"/>
                  </a:cubicBezTo>
                  <a:cubicBezTo>
                    <a:pt x="196" y="144"/>
                    <a:pt x="180" y="115"/>
                    <a:pt x="180" y="83"/>
                  </a:cubicBezTo>
                  <a:cubicBezTo>
                    <a:pt x="180" y="68"/>
                    <a:pt x="184" y="54"/>
                    <a:pt x="189" y="41"/>
                  </a:cubicBezTo>
                  <a:cubicBezTo>
                    <a:pt x="189" y="41"/>
                    <a:pt x="190" y="41"/>
                    <a:pt x="190" y="40"/>
                  </a:cubicBezTo>
                  <a:cubicBezTo>
                    <a:pt x="190" y="40"/>
                    <a:pt x="190" y="40"/>
                    <a:pt x="190" y="40"/>
                  </a:cubicBezTo>
                  <a:cubicBezTo>
                    <a:pt x="192" y="36"/>
                    <a:pt x="194" y="33"/>
                    <a:pt x="196" y="29"/>
                  </a:cubicBezTo>
                  <a:cubicBezTo>
                    <a:pt x="197" y="26"/>
                    <a:pt x="197" y="23"/>
                    <a:pt x="197" y="19"/>
                  </a:cubicBezTo>
                  <a:cubicBezTo>
                    <a:pt x="197" y="12"/>
                    <a:pt x="195" y="4"/>
                    <a:pt x="19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324"/>
                    <a:pt x="123" y="644"/>
                    <a:pt x="366" y="891"/>
                  </a:cubicBezTo>
                  <a:cubicBezTo>
                    <a:pt x="505" y="751"/>
                    <a:pt x="505" y="751"/>
                    <a:pt x="505" y="751"/>
                  </a:cubicBezTo>
                  <a:cubicBezTo>
                    <a:pt x="507" y="750"/>
                    <a:pt x="509" y="748"/>
                    <a:pt x="511" y="748"/>
                  </a:cubicBezTo>
                  <a:close/>
                </a:path>
              </a:pathLst>
            </a:custGeom>
            <a:solidFill>
              <a:schemeClr val="accent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bg-BG" sz="1800" dirty="0">
                <a:solidFill>
                  <a:srgbClr val="273339"/>
                </a:solidFill>
                <a:latin typeface="Candara" panose="020E0502030303020204" pitchFamily="34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6413900" y="2126029"/>
            <a:ext cx="54460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bg-BG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01</a:t>
            </a:r>
            <a:endParaRPr lang="bg-BG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380445" y="2911743"/>
            <a:ext cx="58617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bg-BG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02</a:t>
            </a:r>
            <a:endParaRPr lang="bg-BG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444715" y="4119463"/>
            <a:ext cx="59391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bg-BG" b="1" dirty="0" smtClean="0">
                <a:latin typeface="Century Gothic" panose="020B0502020202020204" pitchFamily="34" charset="0"/>
              </a:rPr>
              <a:t>03</a:t>
            </a:r>
            <a:endParaRPr lang="bg-BG" b="1" dirty="0">
              <a:latin typeface="Century Gothic" panose="020B0502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563554" y="5055567"/>
            <a:ext cx="61097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bg-BG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04</a:t>
            </a:r>
            <a:endParaRPr lang="bg-BG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302324" y="5127575"/>
            <a:ext cx="59580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bg-BG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05</a:t>
            </a:r>
            <a:endParaRPr lang="bg-BG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294212" y="4263479"/>
            <a:ext cx="61856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bg-BG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06</a:t>
            </a:r>
            <a:endParaRPr lang="bg-BG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222204" y="3132207"/>
            <a:ext cx="58617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bg-BG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07</a:t>
            </a:r>
            <a:endParaRPr lang="bg-BG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086300" y="2132856"/>
            <a:ext cx="61856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bg-BG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08</a:t>
            </a:r>
            <a:endParaRPr lang="bg-BG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854640" y="3559163"/>
            <a:ext cx="2421914" cy="46166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lvl="0" algn="ctr"/>
            <a:r>
              <a:rPr lang="en-US" b="1" dirty="0">
                <a:solidFill>
                  <a:srgbClr val="000000">
                    <a:lumMod val="50000"/>
                    <a:lumOff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PRIORITIES</a:t>
            </a:r>
            <a:endParaRPr lang="bg-BG" b="1" dirty="0">
              <a:solidFill>
                <a:srgbClr val="000000">
                  <a:lumMod val="50000"/>
                  <a:lumOff val="50000"/>
                </a:srgb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599538" y="620688"/>
            <a:ext cx="889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Strategy for development of VFU "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Chernorizets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Hrabar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"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4" y="500168"/>
            <a:ext cx="1794628" cy="821943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1586" y="6477000"/>
            <a:ext cx="12188826" cy="391923"/>
            <a:chOff x="1586" y="7113108"/>
            <a:chExt cx="12188826" cy="391923"/>
          </a:xfrm>
        </p:grpSpPr>
        <p:sp>
          <p:nvSpPr>
            <p:cNvPr id="80" name="Rectangle 79"/>
            <p:cNvSpPr/>
            <p:nvPr/>
          </p:nvSpPr>
          <p:spPr>
            <a:xfrm>
              <a:off x="1586" y="7113108"/>
              <a:ext cx="12188826" cy="39192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970977" y="7129029"/>
              <a:ext cx="10217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VarnaFreeUniversity</a:t>
              </a:r>
              <a:r>
                <a:rPr lang="en-US" sz="1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	</a:t>
              </a:r>
              <a:r>
                <a:rPr lang="en-US" sz="18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				www.vfu.bg</a:t>
              </a:r>
              <a:r>
                <a:rPr lang="bg-BG" sz="18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	</a:t>
              </a:r>
              <a:endParaRPr lang="en-US" sz="1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82" name="Google Shape;11056;p78"/>
            <p:cNvGrpSpPr/>
            <p:nvPr/>
          </p:nvGrpSpPr>
          <p:grpSpPr>
            <a:xfrm>
              <a:off x="1220638" y="7186064"/>
              <a:ext cx="228600" cy="228600"/>
              <a:chOff x="2964567" y="2571753"/>
              <a:chExt cx="417045" cy="417045"/>
            </a:xfrm>
            <a:solidFill>
              <a:schemeClr val="bg1"/>
            </a:solidFill>
          </p:grpSpPr>
          <p:sp>
            <p:nvSpPr>
              <p:cNvPr id="92" name="Google Shape;11057;p78"/>
              <p:cNvSpPr/>
              <p:nvPr/>
            </p:nvSpPr>
            <p:spPr>
              <a:xfrm>
                <a:off x="2964567" y="2571753"/>
                <a:ext cx="417045" cy="417045"/>
              </a:xfrm>
              <a:custGeom>
                <a:avLst/>
                <a:gdLst/>
                <a:ahLst/>
                <a:cxnLst/>
                <a:rect l="l" t="t" r="r" b="b"/>
                <a:pathLst>
                  <a:path w="19983" h="19983" extrusionOk="0">
                    <a:moveTo>
                      <a:pt x="9992" y="1170"/>
                    </a:moveTo>
                    <a:cubicBezTo>
                      <a:pt x="14855" y="1170"/>
                      <a:pt x="18812" y="4866"/>
                      <a:pt x="18812" y="9405"/>
                    </a:cubicBezTo>
                    <a:cubicBezTo>
                      <a:pt x="18812" y="13925"/>
                      <a:pt x="14855" y="17601"/>
                      <a:pt x="9992" y="17601"/>
                    </a:cubicBezTo>
                    <a:cubicBezTo>
                      <a:pt x="9111" y="17601"/>
                      <a:pt x="8240" y="17481"/>
                      <a:pt x="7407" y="17242"/>
                    </a:cubicBezTo>
                    <a:cubicBezTo>
                      <a:pt x="7354" y="17226"/>
                      <a:pt x="7299" y="17218"/>
                      <a:pt x="7245" y="17218"/>
                    </a:cubicBezTo>
                    <a:cubicBezTo>
                      <a:pt x="7153" y="17218"/>
                      <a:pt x="7062" y="17240"/>
                      <a:pt x="6979" y="17282"/>
                    </a:cubicBezTo>
                    <a:lnTo>
                      <a:pt x="4723" y="18439"/>
                    </a:lnTo>
                    <a:lnTo>
                      <a:pt x="4723" y="16262"/>
                    </a:lnTo>
                    <a:cubicBezTo>
                      <a:pt x="4723" y="16078"/>
                      <a:pt x="4637" y="15904"/>
                      <a:pt x="4490" y="15793"/>
                    </a:cubicBezTo>
                    <a:cubicBezTo>
                      <a:pt x="2381" y="14208"/>
                      <a:pt x="1171" y="11880"/>
                      <a:pt x="1171" y="9405"/>
                    </a:cubicBezTo>
                    <a:cubicBezTo>
                      <a:pt x="1171" y="4866"/>
                      <a:pt x="5129" y="1170"/>
                      <a:pt x="9992" y="1170"/>
                    </a:cubicBezTo>
                    <a:close/>
                    <a:moveTo>
                      <a:pt x="9992" y="1"/>
                    </a:moveTo>
                    <a:cubicBezTo>
                      <a:pt x="4575" y="1"/>
                      <a:pt x="0" y="4153"/>
                      <a:pt x="0" y="9407"/>
                    </a:cubicBezTo>
                    <a:cubicBezTo>
                      <a:pt x="0" y="12221"/>
                      <a:pt x="1359" y="14795"/>
                      <a:pt x="3552" y="16548"/>
                    </a:cubicBezTo>
                    <a:lnTo>
                      <a:pt x="3552" y="19396"/>
                    </a:lnTo>
                    <a:cubicBezTo>
                      <a:pt x="3552" y="19602"/>
                      <a:pt x="3659" y="19791"/>
                      <a:pt x="3832" y="19897"/>
                    </a:cubicBezTo>
                    <a:cubicBezTo>
                      <a:pt x="3925" y="19953"/>
                      <a:pt x="4031" y="19982"/>
                      <a:pt x="4138" y="19982"/>
                    </a:cubicBezTo>
                    <a:cubicBezTo>
                      <a:pt x="4229" y="19982"/>
                      <a:pt x="4320" y="19961"/>
                      <a:pt x="4405" y="19918"/>
                    </a:cubicBezTo>
                    <a:lnTo>
                      <a:pt x="7310" y="18429"/>
                    </a:lnTo>
                    <a:cubicBezTo>
                      <a:pt x="8180" y="18657"/>
                      <a:pt x="9081" y="18772"/>
                      <a:pt x="9992" y="18772"/>
                    </a:cubicBezTo>
                    <a:cubicBezTo>
                      <a:pt x="15500" y="18772"/>
                      <a:pt x="19983" y="14570"/>
                      <a:pt x="19983" y="9407"/>
                    </a:cubicBezTo>
                    <a:cubicBezTo>
                      <a:pt x="19983" y="4151"/>
                      <a:pt x="15405" y="1"/>
                      <a:pt x="999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93" name="Google Shape;11058;p78"/>
              <p:cNvSpPr/>
              <p:nvPr/>
            </p:nvSpPr>
            <p:spPr>
              <a:xfrm>
                <a:off x="3037776" y="2694716"/>
                <a:ext cx="270641" cy="146633"/>
              </a:xfrm>
              <a:custGeom>
                <a:avLst/>
                <a:gdLst/>
                <a:ahLst/>
                <a:cxnLst/>
                <a:rect l="l" t="t" r="r" b="b"/>
                <a:pathLst>
                  <a:path w="12968" h="7026" extrusionOk="0">
                    <a:moveTo>
                      <a:pt x="5362" y="1463"/>
                    </a:moveTo>
                    <a:lnTo>
                      <a:pt x="7241" y="3341"/>
                    </a:lnTo>
                    <a:cubicBezTo>
                      <a:pt x="7353" y="3454"/>
                      <a:pt x="7503" y="3513"/>
                      <a:pt x="7655" y="3513"/>
                    </a:cubicBezTo>
                    <a:cubicBezTo>
                      <a:pt x="7744" y="3513"/>
                      <a:pt x="7833" y="3493"/>
                      <a:pt x="7917" y="3451"/>
                    </a:cubicBezTo>
                    <a:lnTo>
                      <a:pt x="10216" y="2303"/>
                    </a:lnTo>
                    <a:lnTo>
                      <a:pt x="7605" y="5565"/>
                    </a:lnTo>
                    <a:lnTo>
                      <a:pt x="5726" y="3685"/>
                    </a:lnTo>
                    <a:cubicBezTo>
                      <a:pt x="5614" y="3573"/>
                      <a:pt x="5463" y="3514"/>
                      <a:pt x="5311" y="3514"/>
                    </a:cubicBezTo>
                    <a:cubicBezTo>
                      <a:pt x="5223" y="3514"/>
                      <a:pt x="5133" y="3534"/>
                      <a:pt x="5051" y="3575"/>
                    </a:cubicBezTo>
                    <a:lnTo>
                      <a:pt x="2751" y="4725"/>
                    </a:lnTo>
                    <a:lnTo>
                      <a:pt x="2751" y="4725"/>
                    </a:lnTo>
                    <a:lnTo>
                      <a:pt x="5362" y="1463"/>
                    </a:lnTo>
                    <a:close/>
                    <a:moveTo>
                      <a:pt x="5312" y="1"/>
                    </a:moveTo>
                    <a:cubicBezTo>
                      <a:pt x="5302" y="1"/>
                      <a:pt x="5291" y="1"/>
                      <a:pt x="5281" y="2"/>
                    </a:cubicBezTo>
                    <a:cubicBezTo>
                      <a:pt x="5114" y="12"/>
                      <a:pt x="4959" y="92"/>
                      <a:pt x="4856" y="221"/>
                    </a:cubicBezTo>
                    <a:lnTo>
                      <a:pt x="172" y="6075"/>
                    </a:lnTo>
                    <a:cubicBezTo>
                      <a:pt x="0" y="6290"/>
                      <a:pt x="2" y="6595"/>
                      <a:pt x="174" y="6809"/>
                    </a:cubicBezTo>
                    <a:cubicBezTo>
                      <a:pt x="288" y="6950"/>
                      <a:pt x="457" y="7026"/>
                      <a:pt x="630" y="7026"/>
                    </a:cubicBezTo>
                    <a:cubicBezTo>
                      <a:pt x="719" y="7026"/>
                      <a:pt x="808" y="7006"/>
                      <a:pt x="892" y="6964"/>
                    </a:cubicBezTo>
                    <a:lnTo>
                      <a:pt x="5198" y="4811"/>
                    </a:lnTo>
                    <a:lnTo>
                      <a:pt x="7241" y="6855"/>
                    </a:lnTo>
                    <a:cubicBezTo>
                      <a:pt x="7349" y="6964"/>
                      <a:pt x="7496" y="7026"/>
                      <a:pt x="7650" y="7026"/>
                    </a:cubicBezTo>
                    <a:cubicBezTo>
                      <a:pt x="7662" y="7026"/>
                      <a:pt x="7674" y="7025"/>
                      <a:pt x="7687" y="7024"/>
                    </a:cubicBezTo>
                    <a:cubicBezTo>
                      <a:pt x="7853" y="7016"/>
                      <a:pt x="8007" y="6936"/>
                      <a:pt x="8111" y="6807"/>
                    </a:cubicBezTo>
                    <a:lnTo>
                      <a:pt x="12795" y="951"/>
                    </a:lnTo>
                    <a:cubicBezTo>
                      <a:pt x="12967" y="737"/>
                      <a:pt x="12965" y="431"/>
                      <a:pt x="12792" y="219"/>
                    </a:cubicBezTo>
                    <a:cubicBezTo>
                      <a:pt x="12679" y="78"/>
                      <a:pt x="12510" y="1"/>
                      <a:pt x="12337" y="1"/>
                    </a:cubicBezTo>
                    <a:cubicBezTo>
                      <a:pt x="12249" y="1"/>
                      <a:pt x="12159" y="21"/>
                      <a:pt x="12075" y="63"/>
                    </a:cubicBezTo>
                    <a:lnTo>
                      <a:pt x="7770" y="2216"/>
                    </a:lnTo>
                    <a:lnTo>
                      <a:pt x="5726" y="173"/>
                    </a:lnTo>
                    <a:cubicBezTo>
                      <a:pt x="5617" y="62"/>
                      <a:pt x="5467" y="1"/>
                      <a:pt x="531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3" name="Google Shape;11072;p78"/>
            <p:cNvGrpSpPr/>
            <p:nvPr/>
          </p:nvGrpSpPr>
          <p:grpSpPr>
            <a:xfrm>
              <a:off x="875329" y="7190096"/>
              <a:ext cx="228600" cy="228600"/>
              <a:chOff x="812101" y="2571761"/>
              <a:chExt cx="417066" cy="417024"/>
            </a:xfrm>
            <a:solidFill>
              <a:schemeClr val="bg1"/>
            </a:solidFill>
          </p:grpSpPr>
          <p:sp>
            <p:nvSpPr>
              <p:cNvPr id="88" name="Google Shape;11073;p78"/>
              <p:cNvSpPr/>
              <p:nvPr/>
            </p:nvSpPr>
            <p:spPr>
              <a:xfrm>
                <a:off x="935086" y="2694745"/>
                <a:ext cx="171072" cy="171071"/>
              </a:xfrm>
              <a:custGeom>
                <a:avLst/>
                <a:gdLst/>
                <a:ahLst/>
                <a:cxnLst/>
                <a:rect l="l" t="t" r="r" b="b"/>
                <a:pathLst>
                  <a:path w="8197" h="8197" extrusionOk="0">
                    <a:moveTo>
                      <a:pt x="4099" y="1171"/>
                    </a:moveTo>
                    <a:cubicBezTo>
                      <a:pt x="5712" y="1171"/>
                      <a:pt x="7027" y="2484"/>
                      <a:pt x="7027" y="4097"/>
                    </a:cubicBezTo>
                    <a:cubicBezTo>
                      <a:pt x="7027" y="5712"/>
                      <a:pt x="5712" y="7025"/>
                      <a:pt x="4099" y="7025"/>
                    </a:cubicBezTo>
                    <a:cubicBezTo>
                      <a:pt x="2486" y="7025"/>
                      <a:pt x="1171" y="5712"/>
                      <a:pt x="1171" y="4097"/>
                    </a:cubicBezTo>
                    <a:cubicBezTo>
                      <a:pt x="1171" y="2484"/>
                      <a:pt x="2486" y="1171"/>
                      <a:pt x="4099" y="1171"/>
                    </a:cubicBezTo>
                    <a:close/>
                    <a:moveTo>
                      <a:pt x="4099" y="0"/>
                    </a:moveTo>
                    <a:cubicBezTo>
                      <a:pt x="1840" y="0"/>
                      <a:pt x="0" y="1838"/>
                      <a:pt x="0" y="4097"/>
                    </a:cubicBezTo>
                    <a:cubicBezTo>
                      <a:pt x="0" y="6358"/>
                      <a:pt x="1840" y="8196"/>
                      <a:pt x="4099" y="8196"/>
                    </a:cubicBezTo>
                    <a:cubicBezTo>
                      <a:pt x="6358" y="8196"/>
                      <a:pt x="8196" y="6358"/>
                      <a:pt x="8196" y="4097"/>
                    </a:cubicBezTo>
                    <a:cubicBezTo>
                      <a:pt x="8196" y="1838"/>
                      <a:pt x="6358" y="0"/>
                      <a:pt x="40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89" name="Google Shape;11074;p78"/>
              <p:cNvSpPr/>
              <p:nvPr/>
            </p:nvSpPr>
            <p:spPr>
              <a:xfrm>
                <a:off x="860977" y="2620616"/>
                <a:ext cx="319311" cy="319290"/>
              </a:xfrm>
              <a:custGeom>
                <a:avLst/>
                <a:gdLst/>
                <a:ahLst/>
                <a:cxnLst/>
                <a:rect l="l" t="t" r="r" b="b"/>
                <a:pathLst>
                  <a:path w="15300" h="15299" extrusionOk="0">
                    <a:moveTo>
                      <a:pt x="12333" y="1171"/>
                    </a:moveTo>
                    <a:cubicBezTo>
                      <a:pt x="13306" y="1171"/>
                      <a:pt x="14128" y="1994"/>
                      <a:pt x="14128" y="2967"/>
                    </a:cubicBezTo>
                    <a:lnTo>
                      <a:pt x="14128" y="12334"/>
                    </a:lnTo>
                    <a:cubicBezTo>
                      <a:pt x="14128" y="13307"/>
                      <a:pt x="13306" y="14129"/>
                      <a:pt x="12333" y="14129"/>
                    </a:cubicBezTo>
                    <a:lnTo>
                      <a:pt x="2968" y="14129"/>
                    </a:lnTo>
                    <a:cubicBezTo>
                      <a:pt x="1993" y="14129"/>
                      <a:pt x="1172" y="13307"/>
                      <a:pt x="1172" y="12334"/>
                    </a:cubicBezTo>
                    <a:lnTo>
                      <a:pt x="1172" y="2967"/>
                    </a:lnTo>
                    <a:cubicBezTo>
                      <a:pt x="1172" y="1994"/>
                      <a:pt x="1993" y="1171"/>
                      <a:pt x="2968" y="1171"/>
                    </a:cubicBezTo>
                    <a:close/>
                    <a:moveTo>
                      <a:pt x="2968" y="0"/>
                    </a:moveTo>
                    <a:cubicBezTo>
                      <a:pt x="1351" y="0"/>
                      <a:pt x="1" y="1346"/>
                      <a:pt x="1" y="2967"/>
                    </a:cubicBezTo>
                    <a:lnTo>
                      <a:pt x="1" y="12334"/>
                    </a:lnTo>
                    <a:cubicBezTo>
                      <a:pt x="1" y="13952"/>
                      <a:pt x="1349" y="15299"/>
                      <a:pt x="2968" y="15299"/>
                    </a:cubicBezTo>
                    <a:lnTo>
                      <a:pt x="12333" y="15299"/>
                    </a:lnTo>
                    <a:cubicBezTo>
                      <a:pt x="13953" y="15299"/>
                      <a:pt x="15299" y="13951"/>
                      <a:pt x="15299" y="12334"/>
                    </a:cubicBezTo>
                    <a:lnTo>
                      <a:pt x="15299" y="2967"/>
                    </a:lnTo>
                    <a:cubicBezTo>
                      <a:pt x="15299" y="1345"/>
                      <a:pt x="13948" y="0"/>
                      <a:pt x="123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90" name="Google Shape;11075;p78"/>
              <p:cNvSpPr/>
              <p:nvPr/>
            </p:nvSpPr>
            <p:spPr>
              <a:xfrm>
                <a:off x="812101" y="2571761"/>
                <a:ext cx="417066" cy="417024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19982" extrusionOk="0">
                    <a:moveTo>
                      <a:pt x="17056" y="1172"/>
                    </a:moveTo>
                    <a:cubicBezTo>
                      <a:pt x="18025" y="1172"/>
                      <a:pt x="18812" y="1959"/>
                      <a:pt x="18812" y="2927"/>
                    </a:cubicBezTo>
                    <a:lnTo>
                      <a:pt x="18812" y="17056"/>
                    </a:lnTo>
                    <a:cubicBezTo>
                      <a:pt x="18812" y="18023"/>
                      <a:pt x="18025" y="18811"/>
                      <a:pt x="17056" y="18811"/>
                    </a:cubicBezTo>
                    <a:lnTo>
                      <a:pt x="2928" y="18811"/>
                    </a:lnTo>
                    <a:cubicBezTo>
                      <a:pt x="1961" y="18811"/>
                      <a:pt x="1172" y="18023"/>
                      <a:pt x="1172" y="17056"/>
                    </a:cubicBezTo>
                    <a:lnTo>
                      <a:pt x="1172" y="2927"/>
                    </a:lnTo>
                    <a:cubicBezTo>
                      <a:pt x="1172" y="1959"/>
                      <a:pt x="1961" y="1172"/>
                      <a:pt x="2928" y="1172"/>
                    </a:cubicBezTo>
                    <a:close/>
                    <a:moveTo>
                      <a:pt x="2928" y="1"/>
                    </a:moveTo>
                    <a:cubicBezTo>
                      <a:pt x="1313" y="1"/>
                      <a:pt x="1" y="1313"/>
                      <a:pt x="1" y="2927"/>
                    </a:cubicBezTo>
                    <a:lnTo>
                      <a:pt x="1" y="17056"/>
                    </a:lnTo>
                    <a:cubicBezTo>
                      <a:pt x="1" y="18669"/>
                      <a:pt x="1313" y="19982"/>
                      <a:pt x="2928" y="19982"/>
                    </a:cubicBezTo>
                    <a:lnTo>
                      <a:pt x="17056" y="19982"/>
                    </a:lnTo>
                    <a:cubicBezTo>
                      <a:pt x="18669" y="19982"/>
                      <a:pt x="19984" y="18669"/>
                      <a:pt x="19984" y="17056"/>
                    </a:cubicBezTo>
                    <a:lnTo>
                      <a:pt x="19984" y="2927"/>
                    </a:lnTo>
                    <a:cubicBezTo>
                      <a:pt x="19984" y="1313"/>
                      <a:pt x="18669" y="1"/>
                      <a:pt x="170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91" name="Google Shape;11076;p78"/>
              <p:cNvSpPr/>
              <p:nvPr/>
            </p:nvSpPr>
            <p:spPr>
              <a:xfrm>
                <a:off x="1081712" y="2670306"/>
                <a:ext cx="48878" cy="48898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2343" extrusionOk="0">
                    <a:moveTo>
                      <a:pt x="1170" y="0"/>
                    </a:moveTo>
                    <a:cubicBezTo>
                      <a:pt x="524" y="0"/>
                      <a:pt x="1" y="526"/>
                      <a:pt x="1" y="1171"/>
                    </a:cubicBezTo>
                    <a:cubicBezTo>
                      <a:pt x="1" y="1817"/>
                      <a:pt x="524" y="2342"/>
                      <a:pt x="1170" y="2342"/>
                    </a:cubicBezTo>
                    <a:cubicBezTo>
                      <a:pt x="1816" y="2342"/>
                      <a:pt x="2341" y="1817"/>
                      <a:pt x="2341" y="1171"/>
                    </a:cubicBezTo>
                    <a:cubicBezTo>
                      <a:pt x="2341" y="526"/>
                      <a:pt x="1816" y="0"/>
                      <a:pt x="117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84" name="Google Shape;11071;p78"/>
            <p:cNvSpPr/>
            <p:nvPr/>
          </p:nvSpPr>
          <p:spPr>
            <a:xfrm>
              <a:off x="531812" y="7190089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19982" h="19982" extrusionOk="0">
                  <a:moveTo>
                    <a:pt x="14602" y="3500"/>
                  </a:moveTo>
                  <a:cubicBezTo>
                    <a:pt x="15137" y="3500"/>
                    <a:pt x="15682" y="3563"/>
                    <a:pt x="16247" y="3689"/>
                  </a:cubicBezTo>
                  <a:cubicBezTo>
                    <a:pt x="16179" y="4154"/>
                    <a:pt x="16095" y="4705"/>
                    <a:pt x="16033" y="5120"/>
                  </a:cubicBezTo>
                  <a:cubicBezTo>
                    <a:pt x="15810" y="5075"/>
                    <a:pt x="15484" y="5035"/>
                    <a:pt x="15150" y="5035"/>
                  </a:cubicBezTo>
                  <a:cubicBezTo>
                    <a:pt x="14968" y="5035"/>
                    <a:pt x="14783" y="5047"/>
                    <a:pt x="14611" y="5076"/>
                  </a:cubicBezTo>
                  <a:cubicBezTo>
                    <a:pt x="13536" y="5258"/>
                    <a:pt x="12918" y="5925"/>
                    <a:pt x="12918" y="6907"/>
                  </a:cubicBezTo>
                  <a:lnTo>
                    <a:pt x="12918" y="8819"/>
                  </a:lnTo>
                  <a:cubicBezTo>
                    <a:pt x="12918" y="9143"/>
                    <a:pt x="13180" y="9405"/>
                    <a:pt x="13504" y="9405"/>
                  </a:cubicBezTo>
                  <a:lnTo>
                    <a:pt x="15681" y="9405"/>
                  </a:lnTo>
                  <a:lnTo>
                    <a:pt x="15388" y="10576"/>
                  </a:lnTo>
                  <a:lnTo>
                    <a:pt x="13504" y="10576"/>
                  </a:lnTo>
                  <a:cubicBezTo>
                    <a:pt x="13180" y="10576"/>
                    <a:pt x="12918" y="10838"/>
                    <a:pt x="12918" y="11161"/>
                  </a:cubicBezTo>
                  <a:lnTo>
                    <a:pt x="12918" y="18811"/>
                  </a:lnTo>
                  <a:lnTo>
                    <a:pt x="11162" y="18811"/>
                  </a:lnTo>
                  <a:lnTo>
                    <a:pt x="11162" y="11161"/>
                  </a:lnTo>
                  <a:cubicBezTo>
                    <a:pt x="11162" y="10838"/>
                    <a:pt x="10900" y="10576"/>
                    <a:pt x="10576" y="10576"/>
                  </a:cubicBezTo>
                  <a:lnTo>
                    <a:pt x="9407" y="10576"/>
                  </a:lnTo>
                  <a:lnTo>
                    <a:pt x="9407" y="9405"/>
                  </a:lnTo>
                  <a:lnTo>
                    <a:pt x="10576" y="9405"/>
                  </a:lnTo>
                  <a:cubicBezTo>
                    <a:pt x="10900" y="9405"/>
                    <a:pt x="11162" y="9143"/>
                    <a:pt x="11162" y="8821"/>
                  </a:cubicBezTo>
                  <a:cubicBezTo>
                    <a:pt x="11162" y="7215"/>
                    <a:pt x="11162" y="6481"/>
                    <a:pt x="11162" y="6143"/>
                  </a:cubicBezTo>
                  <a:cubicBezTo>
                    <a:pt x="11162" y="5520"/>
                    <a:pt x="11163" y="4843"/>
                    <a:pt x="11770" y="4324"/>
                  </a:cubicBezTo>
                  <a:cubicBezTo>
                    <a:pt x="12234" y="3928"/>
                    <a:pt x="12823" y="3687"/>
                    <a:pt x="13628" y="3571"/>
                  </a:cubicBezTo>
                  <a:cubicBezTo>
                    <a:pt x="13950" y="3524"/>
                    <a:pt x="14274" y="3500"/>
                    <a:pt x="14602" y="3500"/>
                  </a:cubicBezTo>
                  <a:close/>
                  <a:moveTo>
                    <a:pt x="17017" y="1170"/>
                  </a:moveTo>
                  <a:cubicBezTo>
                    <a:pt x="17990" y="1170"/>
                    <a:pt x="18811" y="1975"/>
                    <a:pt x="18811" y="2927"/>
                  </a:cubicBezTo>
                  <a:lnTo>
                    <a:pt x="18811" y="17056"/>
                  </a:lnTo>
                  <a:cubicBezTo>
                    <a:pt x="18811" y="18023"/>
                    <a:pt x="18024" y="18811"/>
                    <a:pt x="17056" y="18811"/>
                  </a:cubicBezTo>
                  <a:lnTo>
                    <a:pt x="14089" y="18811"/>
                  </a:lnTo>
                  <a:lnTo>
                    <a:pt x="14089" y="11747"/>
                  </a:lnTo>
                  <a:lnTo>
                    <a:pt x="15846" y="11747"/>
                  </a:lnTo>
                  <a:cubicBezTo>
                    <a:pt x="16115" y="11747"/>
                    <a:pt x="16348" y="11565"/>
                    <a:pt x="16414" y="11305"/>
                  </a:cubicBezTo>
                  <a:lnTo>
                    <a:pt x="16999" y="8963"/>
                  </a:lnTo>
                  <a:cubicBezTo>
                    <a:pt x="17042" y="8787"/>
                    <a:pt x="17003" y="8602"/>
                    <a:pt x="16893" y="8460"/>
                  </a:cubicBezTo>
                  <a:cubicBezTo>
                    <a:pt x="16782" y="8317"/>
                    <a:pt x="16612" y="8235"/>
                    <a:pt x="16431" y="8235"/>
                  </a:cubicBezTo>
                  <a:lnTo>
                    <a:pt x="14089" y="8235"/>
                  </a:lnTo>
                  <a:lnTo>
                    <a:pt x="14089" y="6909"/>
                  </a:lnTo>
                  <a:cubicBezTo>
                    <a:pt x="14089" y="6638"/>
                    <a:pt x="14144" y="6343"/>
                    <a:pt x="14808" y="6229"/>
                  </a:cubicBezTo>
                  <a:cubicBezTo>
                    <a:pt x="14936" y="6208"/>
                    <a:pt x="15061" y="6199"/>
                    <a:pt x="15182" y="6199"/>
                  </a:cubicBezTo>
                  <a:cubicBezTo>
                    <a:pt x="15552" y="6199"/>
                    <a:pt x="15890" y="6283"/>
                    <a:pt x="16198" y="6360"/>
                  </a:cubicBezTo>
                  <a:cubicBezTo>
                    <a:pt x="16304" y="6387"/>
                    <a:pt x="16415" y="6421"/>
                    <a:pt x="16532" y="6421"/>
                  </a:cubicBezTo>
                  <a:cubicBezTo>
                    <a:pt x="16632" y="6421"/>
                    <a:pt x="16736" y="6396"/>
                    <a:pt x="16847" y="6321"/>
                  </a:cubicBezTo>
                  <a:cubicBezTo>
                    <a:pt x="16983" y="6229"/>
                    <a:pt x="17074" y="6084"/>
                    <a:pt x="17098" y="5923"/>
                  </a:cubicBezTo>
                  <a:cubicBezTo>
                    <a:pt x="17098" y="5923"/>
                    <a:pt x="17362" y="4156"/>
                    <a:pt x="17482" y="3339"/>
                  </a:cubicBezTo>
                  <a:cubicBezTo>
                    <a:pt x="17525" y="3049"/>
                    <a:pt x="17346" y="2769"/>
                    <a:pt x="17063" y="2690"/>
                  </a:cubicBezTo>
                  <a:cubicBezTo>
                    <a:pt x="16267" y="2463"/>
                    <a:pt x="15346" y="2343"/>
                    <a:pt x="14504" y="2343"/>
                  </a:cubicBezTo>
                  <a:cubicBezTo>
                    <a:pt x="14137" y="2343"/>
                    <a:pt x="13786" y="2365"/>
                    <a:pt x="13467" y="2412"/>
                  </a:cubicBezTo>
                  <a:cubicBezTo>
                    <a:pt x="12434" y="2562"/>
                    <a:pt x="11646" y="2888"/>
                    <a:pt x="11009" y="3434"/>
                  </a:cubicBezTo>
                  <a:cubicBezTo>
                    <a:pt x="10121" y="4193"/>
                    <a:pt x="10010" y="5168"/>
                    <a:pt x="9999" y="5833"/>
                  </a:cubicBezTo>
                  <a:cubicBezTo>
                    <a:pt x="9999" y="5847"/>
                    <a:pt x="9999" y="7029"/>
                    <a:pt x="9999" y="8235"/>
                  </a:cubicBezTo>
                  <a:lnTo>
                    <a:pt x="8821" y="8235"/>
                  </a:lnTo>
                  <a:cubicBezTo>
                    <a:pt x="8497" y="8235"/>
                    <a:pt x="8236" y="8497"/>
                    <a:pt x="8236" y="8819"/>
                  </a:cubicBezTo>
                  <a:lnTo>
                    <a:pt x="8236" y="11161"/>
                  </a:lnTo>
                  <a:cubicBezTo>
                    <a:pt x="8236" y="11485"/>
                    <a:pt x="8497" y="11747"/>
                    <a:pt x="8821" y="11747"/>
                  </a:cubicBezTo>
                  <a:lnTo>
                    <a:pt x="9991" y="11747"/>
                  </a:lnTo>
                  <a:lnTo>
                    <a:pt x="9991" y="18811"/>
                  </a:lnTo>
                  <a:lnTo>
                    <a:pt x="2927" y="18811"/>
                  </a:lnTo>
                  <a:cubicBezTo>
                    <a:pt x="1959" y="18811"/>
                    <a:pt x="1172" y="18023"/>
                    <a:pt x="1172" y="17054"/>
                  </a:cubicBezTo>
                  <a:lnTo>
                    <a:pt x="1172" y="2927"/>
                  </a:lnTo>
                  <a:cubicBezTo>
                    <a:pt x="1172" y="1959"/>
                    <a:pt x="1959" y="1170"/>
                    <a:pt x="2927" y="1170"/>
                  </a:cubicBezTo>
                  <a:close/>
                  <a:moveTo>
                    <a:pt x="2927" y="1"/>
                  </a:moveTo>
                  <a:cubicBezTo>
                    <a:pt x="1314" y="1"/>
                    <a:pt x="1" y="1313"/>
                    <a:pt x="1" y="2927"/>
                  </a:cubicBezTo>
                  <a:lnTo>
                    <a:pt x="1" y="17056"/>
                  </a:lnTo>
                  <a:cubicBezTo>
                    <a:pt x="1" y="18669"/>
                    <a:pt x="1314" y="19982"/>
                    <a:pt x="2927" y="19982"/>
                  </a:cubicBezTo>
                  <a:lnTo>
                    <a:pt x="17054" y="19982"/>
                  </a:lnTo>
                  <a:cubicBezTo>
                    <a:pt x="18669" y="19982"/>
                    <a:pt x="19982" y="18669"/>
                    <a:pt x="19982" y="17056"/>
                  </a:cubicBezTo>
                  <a:lnTo>
                    <a:pt x="19982" y="2927"/>
                  </a:lnTo>
                  <a:cubicBezTo>
                    <a:pt x="19982" y="2145"/>
                    <a:pt x="19669" y="1409"/>
                    <a:pt x="19101" y="853"/>
                  </a:cubicBezTo>
                  <a:cubicBezTo>
                    <a:pt x="18538" y="303"/>
                    <a:pt x="17797" y="1"/>
                    <a:pt x="1701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" name="Google Shape;11059;p78"/>
            <p:cNvGrpSpPr/>
            <p:nvPr/>
          </p:nvGrpSpPr>
          <p:grpSpPr>
            <a:xfrm>
              <a:off x="1549938" y="7190096"/>
              <a:ext cx="407391" cy="228600"/>
              <a:chOff x="3476576" y="2633631"/>
              <a:chExt cx="417024" cy="293244"/>
            </a:xfrm>
            <a:solidFill>
              <a:schemeClr val="bg1"/>
            </a:solidFill>
          </p:grpSpPr>
          <p:sp>
            <p:nvSpPr>
              <p:cNvPr id="86" name="Google Shape;11060;p78"/>
              <p:cNvSpPr/>
              <p:nvPr/>
            </p:nvSpPr>
            <p:spPr>
              <a:xfrm>
                <a:off x="3476576" y="2633631"/>
                <a:ext cx="417024" cy="293244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14051" extrusionOk="0">
                    <a:moveTo>
                      <a:pt x="17056" y="1172"/>
                    </a:moveTo>
                    <a:cubicBezTo>
                      <a:pt x="18023" y="1172"/>
                      <a:pt x="18811" y="1961"/>
                      <a:pt x="18811" y="2929"/>
                    </a:cubicBezTo>
                    <a:lnTo>
                      <a:pt x="18811" y="11124"/>
                    </a:lnTo>
                    <a:cubicBezTo>
                      <a:pt x="18811" y="12092"/>
                      <a:pt x="18023" y="12881"/>
                      <a:pt x="17056" y="12881"/>
                    </a:cubicBezTo>
                    <a:lnTo>
                      <a:pt x="2927" y="12881"/>
                    </a:lnTo>
                    <a:cubicBezTo>
                      <a:pt x="1959" y="12881"/>
                      <a:pt x="1172" y="12092"/>
                      <a:pt x="1172" y="11124"/>
                    </a:cubicBezTo>
                    <a:lnTo>
                      <a:pt x="1172" y="2929"/>
                    </a:lnTo>
                    <a:cubicBezTo>
                      <a:pt x="1172" y="1961"/>
                      <a:pt x="1959" y="1172"/>
                      <a:pt x="2927" y="1172"/>
                    </a:cubicBezTo>
                    <a:close/>
                    <a:moveTo>
                      <a:pt x="2927" y="1"/>
                    </a:moveTo>
                    <a:cubicBezTo>
                      <a:pt x="1313" y="1"/>
                      <a:pt x="1" y="1315"/>
                      <a:pt x="1" y="2929"/>
                    </a:cubicBezTo>
                    <a:lnTo>
                      <a:pt x="1" y="11124"/>
                    </a:lnTo>
                    <a:cubicBezTo>
                      <a:pt x="1" y="12738"/>
                      <a:pt x="1313" y="14050"/>
                      <a:pt x="2927" y="14050"/>
                    </a:cubicBezTo>
                    <a:lnTo>
                      <a:pt x="17056" y="14050"/>
                    </a:lnTo>
                    <a:cubicBezTo>
                      <a:pt x="18669" y="14050"/>
                      <a:pt x="19982" y="12738"/>
                      <a:pt x="19982" y="11124"/>
                    </a:cubicBezTo>
                    <a:lnTo>
                      <a:pt x="19982" y="2929"/>
                    </a:lnTo>
                    <a:cubicBezTo>
                      <a:pt x="19982" y="1315"/>
                      <a:pt x="18669" y="1"/>
                      <a:pt x="170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1061;p78"/>
              <p:cNvSpPr/>
              <p:nvPr/>
            </p:nvSpPr>
            <p:spPr>
              <a:xfrm>
                <a:off x="3636206" y="2706945"/>
                <a:ext cx="122194" cy="146634"/>
              </a:xfrm>
              <a:custGeom>
                <a:avLst/>
                <a:gdLst/>
                <a:ahLst/>
                <a:cxnLst/>
                <a:rect l="l" t="t" r="r" b="b"/>
                <a:pathLst>
                  <a:path w="5855" h="7026" extrusionOk="0">
                    <a:moveTo>
                      <a:pt x="1172" y="1643"/>
                    </a:moveTo>
                    <a:lnTo>
                      <a:pt x="4165" y="3514"/>
                    </a:lnTo>
                    <a:lnTo>
                      <a:pt x="1172" y="5384"/>
                    </a:lnTo>
                    <a:lnTo>
                      <a:pt x="1172" y="1643"/>
                    </a:lnTo>
                    <a:close/>
                    <a:moveTo>
                      <a:pt x="586" y="0"/>
                    </a:moveTo>
                    <a:cubicBezTo>
                      <a:pt x="489" y="0"/>
                      <a:pt x="391" y="25"/>
                      <a:pt x="302" y="74"/>
                    </a:cubicBezTo>
                    <a:cubicBezTo>
                      <a:pt x="116" y="178"/>
                      <a:pt x="1" y="373"/>
                      <a:pt x="1" y="587"/>
                    </a:cubicBezTo>
                    <a:lnTo>
                      <a:pt x="1" y="6440"/>
                    </a:lnTo>
                    <a:cubicBezTo>
                      <a:pt x="1" y="6653"/>
                      <a:pt x="116" y="6849"/>
                      <a:pt x="302" y="6953"/>
                    </a:cubicBezTo>
                    <a:cubicBezTo>
                      <a:pt x="389" y="7001"/>
                      <a:pt x="487" y="7026"/>
                      <a:pt x="585" y="7026"/>
                    </a:cubicBezTo>
                    <a:cubicBezTo>
                      <a:pt x="693" y="7026"/>
                      <a:pt x="801" y="6997"/>
                      <a:pt x="896" y="6937"/>
                    </a:cubicBezTo>
                    <a:lnTo>
                      <a:pt x="5580" y="4010"/>
                    </a:lnTo>
                    <a:cubicBezTo>
                      <a:pt x="5750" y="3903"/>
                      <a:pt x="5854" y="3714"/>
                      <a:pt x="5854" y="3513"/>
                    </a:cubicBezTo>
                    <a:cubicBezTo>
                      <a:pt x="5854" y="3311"/>
                      <a:pt x="5750" y="3123"/>
                      <a:pt x="5580" y="3017"/>
                    </a:cubicBezTo>
                    <a:lnTo>
                      <a:pt x="896" y="90"/>
                    </a:lnTo>
                    <a:cubicBezTo>
                      <a:pt x="801" y="30"/>
                      <a:pt x="694" y="0"/>
                      <a:pt x="5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508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="" xmlns:a16="http://schemas.microsoft.com/office/drawing/2014/main" id="{D1FE1C87-C950-4EC4-8F09-FC4BDC9FB0A0}"/>
              </a:ext>
            </a:extLst>
          </p:cNvPr>
          <p:cNvSpPr/>
          <p:nvPr/>
        </p:nvSpPr>
        <p:spPr>
          <a:xfrm>
            <a:off x="2376857" y="3223857"/>
            <a:ext cx="1407809" cy="140817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38BCA8CA-A570-48FD-AAA9-4F1E44DE8205}"/>
              </a:ext>
            </a:extLst>
          </p:cNvPr>
          <p:cNvSpPr/>
          <p:nvPr/>
        </p:nvSpPr>
        <p:spPr>
          <a:xfrm>
            <a:off x="4390584" y="3223857"/>
            <a:ext cx="1407809" cy="140817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0343E6FF-F403-411F-BD24-7DD81ED6BE46}"/>
              </a:ext>
            </a:extLst>
          </p:cNvPr>
          <p:cNvSpPr/>
          <p:nvPr/>
        </p:nvSpPr>
        <p:spPr>
          <a:xfrm>
            <a:off x="6401733" y="3223857"/>
            <a:ext cx="1407809" cy="1408176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44E8CC54-07AB-4D93-99D1-7C581AC8F143}"/>
              </a:ext>
            </a:extLst>
          </p:cNvPr>
          <p:cNvSpPr/>
          <p:nvPr/>
        </p:nvSpPr>
        <p:spPr>
          <a:xfrm>
            <a:off x="8412873" y="3223857"/>
            <a:ext cx="1407809" cy="140817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="" xmlns:a16="http://schemas.microsoft.com/office/drawing/2014/main" id="{15007D80-CBD4-4254-9EA0-817D8A6FA92D}"/>
              </a:ext>
            </a:extLst>
          </p:cNvPr>
          <p:cNvSpPr/>
          <p:nvPr/>
        </p:nvSpPr>
        <p:spPr>
          <a:xfrm rot="16200000">
            <a:off x="9929866" y="2743961"/>
            <a:ext cx="1195368" cy="1194579"/>
          </a:xfrm>
          <a:custGeom>
            <a:avLst/>
            <a:gdLst>
              <a:gd name="connsiteX0" fmla="*/ 819138 w 1195368"/>
              <a:gd name="connsiteY0" fmla="*/ 1194891 h 1194891"/>
              <a:gd name="connsiteX1" fmla="*/ 164828 w 1195368"/>
              <a:gd name="connsiteY1" fmla="*/ 392804 h 1194891"/>
              <a:gd name="connsiteX2" fmla="*/ 0 w 1195368"/>
              <a:gd name="connsiteY2" fmla="*/ 376237 h 1194891"/>
              <a:gd name="connsiteX3" fmla="*/ 0 w 1195368"/>
              <a:gd name="connsiteY3" fmla="*/ 0 h 1194891"/>
              <a:gd name="connsiteX4" fmla="*/ 121861 w 1195368"/>
              <a:gd name="connsiteY4" fmla="*/ 6118 h 1194891"/>
              <a:gd name="connsiteX5" fmla="*/ 1195368 w 1195368"/>
              <a:gd name="connsiteY5" fmla="*/ 1194679 h 119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368" h="1194891">
                <a:moveTo>
                  <a:pt x="819138" y="1194891"/>
                </a:moveTo>
                <a:cubicBezTo>
                  <a:pt x="818916" y="799123"/>
                  <a:pt x="538052" y="469052"/>
                  <a:pt x="164828" y="392804"/>
                </a:cubicBezTo>
                <a:lnTo>
                  <a:pt x="0" y="376237"/>
                </a:lnTo>
                <a:lnTo>
                  <a:pt x="0" y="0"/>
                </a:lnTo>
                <a:lnTo>
                  <a:pt x="121861" y="6118"/>
                </a:lnTo>
                <a:cubicBezTo>
                  <a:pt x="724537" y="67140"/>
                  <a:pt x="1195020" y="575880"/>
                  <a:pt x="1195368" y="1194679"/>
                </a:cubicBezTo>
                <a:close/>
              </a:path>
            </a:pathLst>
          </a:custGeom>
          <a:gradFill>
            <a:gsLst>
              <a:gs pos="0">
                <a:schemeClr val="tx1">
                  <a:lumMod val="60000"/>
                  <a:lumOff val="40000"/>
                </a:schemeClr>
              </a:gs>
              <a:gs pos="31000">
                <a:schemeClr val="tx1">
                  <a:lumMod val="40000"/>
                  <a:lumOff val="60000"/>
                </a:schemeClr>
              </a:gs>
              <a:gs pos="90000">
                <a:schemeClr val="bg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="" xmlns:a16="http://schemas.microsoft.com/office/drawing/2014/main" id="{BB4E7EC0-4A8F-417B-8231-A29E98F39AAF}"/>
              </a:ext>
            </a:extLst>
          </p:cNvPr>
          <p:cNvSpPr/>
          <p:nvPr/>
        </p:nvSpPr>
        <p:spPr>
          <a:xfrm rot="5400000">
            <a:off x="1063593" y="3928353"/>
            <a:ext cx="1195368" cy="1194579"/>
          </a:xfrm>
          <a:custGeom>
            <a:avLst/>
            <a:gdLst>
              <a:gd name="connsiteX0" fmla="*/ 819138 w 1195368"/>
              <a:gd name="connsiteY0" fmla="*/ 1194891 h 1194891"/>
              <a:gd name="connsiteX1" fmla="*/ 164828 w 1195368"/>
              <a:gd name="connsiteY1" fmla="*/ 392804 h 1194891"/>
              <a:gd name="connsiteX2" fmla="*/ 0 w 1195368"/>
              <a:gd name="connsiteY2" fmla="*/ 376237 h 1194891"/>
              <a:gd name="connsiteX3" fmla="*/ 0 w 1195368"/>
              <a:gd name="connsiteY3" fmla="*/ 0 h 1194891"/>
              <a:gd name="connsiteX4" fmla="*/ 121861 w 1195368"/>
              <a:gd name="connsiteY4" fmla="*/ 6118 h 1194891"/>
              <a:gd name="connsiteX5" fmla="*/ 1195368 w 1195368"/>
              <a:gd name="connsiteY5" fmla="*/ 1194679 h 119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368" h="1194891">
                <a:moveTo>
                  <a:pt x="819138" y="1194891"/>
                </a:moveTo>
                <a:cubicBezTo>
                  <a:pt x="818916" y="799123"/>
                  <a:pt x="538052" y="469052"/>
                  <a:pt x="164828" y="392804"/>
                </a:cubicBezTo>
                <a:lnTo>
                  <a:pt x="0" y="376237"/>
                </a:lnTo>
                <a:lnTo>
                  <a:pt x="0" y="0"/>
                </a:lnTo>
                <a:lnTo>
                  <a:pt x="121861" y="6118"/>
                </a:lnTo>
                <a:cubicBezTo>
                  <a:pt x="724537" y="67140"/>
                  <a:pt x="1195020" y="575880"/>
                  <a:pt x="1195368" y="1194679"/>
                </a:cubicBezTo>
                <a:close/>
              </a:path>
            </a:pathLst>
          </a:custGeom>
          <a:gradFill>
            <a:gsLst>
              <a:gs pos="0">
                <a:schemeClr val="tx1">
                  <a:lumMod val="60000"/>
                  <a:lumOff val="40000"/>
                </a:schemeClr>
              </a:gs>
              <a:gs pos="31000">
                <a:schemeClr val="tx1">
                  <a:lumMod val="40000"/>
                  <a:lumOff val="60000"/>
                </a:schemeClr>
              </a:gs>
              <a:gs pos="9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36" name="Graphic 35" descr="Puzzle">
            <a:extLst>
              <a:ext uri="{FF2B5EF4-FFF2-40B4-BE49-F238E27FC236}">
                <a16:creationId xmlns="" xmlns:a16="http://schemas.microsoft.com/office/drawing/2014/main" id="{2913E6A5-454E-42AE-AB09-DEDB2EC6B7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20892" y="3475372"/>
            <a:ext cx="914162" cy="914400"/>
          </a:xfrm>
          <a:prstGeom prst="rect">
            <a:avLst/>
          </a:prstGeom>
        </p:spPr>
      </p:pic>
      <p:pic>
        <p:nvPicPr>
          <p:cNvPr id="37" name="Graphic 36" descr="Database">
            <a:extLst>
              <a:ext uri="{FF2B5EF4-FFF2-40B4-BE49-F238E27FC236}">
                <a16:creationId xmlns="" xmlns:a16="http://schemas.microsoft.com/office/drawing/2014/main" id="{7463D982-D89C-4D1F-B551-9BC2BDD16D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45958" y="3479017"/>
            <a:ext cx="914162" cy="914400"/>
          </a:xfrm>
          <a:prstGeom prst="rect">
            <a:avLst/>
          </a:prstGeom>
        </p:spPr>
      </p:pic>
      <p:pic>
        <p:nvPicPr>
          <p:cNvPr id="38" name="Graphic 37" descr="Rocket">
            <a:extLst>
              <a:ext uri="{FF2B5EF4-FFF2-40B4-BE49-F238E27FC236}">
                <a16:creationId xmlns="" xmlns:a16="http://schemas.microsoft.com/office/drawing/2014/main" id="{B6B0358D-99A4-4A60-A612-63132D031F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52782" y="3475372"/>
            <a:ext cx="914162" cy="914400"/>
          </a:xfrm>
          <a:prstGeom prst="rect">
            <a:avLst/>
          </a:prstGeom>
        </p:spPr>
      </p:pic>
      <p:pic>
        <p:nvPicPr>
          <p:cNvPr id="40" name="Graphic 39" descr="Users">
            <a:extLst>
              <a:ext uri="{FF2B5EF4-FFF2-40B4-BE49-F238E27FC236}">
                <a16:creationId xmlns="" xmlns:a16="http://schemas.microsoft.com/office/drawing/2014/main" id="{B548A3F2-EF2E-4722-A144-AF71D3098C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31763" y="3479017"/>
            <a:ext cx="914162" cy="914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29C9B76-3666-4352-B2AD-0BD83C205C85}"/>
              </a:ext>
            </a:extLst>
          </p:cNvPr>
          <p:cNvGrpSpPr/>
          <p:nvPr/>
        </p:nvGrpSpPr>
        <p:grpSpPr>
          <a:xfrm>
            <a:off x="1885708" y="2732582"/>
            <a:ext cx="2391362" cy="2390737"/>
            <a:chOff x="1886194" y="2732577"/>
            <a:chExt cx="2391986" cy="2390737"/>
          </a:xfrm>
        </p:grpSpPr>
        <p:sp>
          <p:nvSpPr>
            <p:cNvPr id="12" name="Block Arc 11">
              <a:extLst>
                <a:ext uri="{FF2B5EF4-FFF2-40B4-BE49-F238E27FC236}">
                  <a16:creationId xmlns="" xmlns:a16="http://schemas.microsoft.com/office/drawing/2014/main" id="{807AD98A-0A7F-476F-8F6A-254E8AD5DC3A}"/>
                </a:ext>
              </a:extLst>
            </p:cNvPr>
            <p:cNvSpPr/>
            <p:nvPr/>
          </p:nvSpPr>
          <p:spPr>
            <a:xfrm>
              <a:off x="1886818" y="2732577"/>
              <a:ext cx="2390738" cy="2390737"/>
            </a:xfrm>
            <a:prstGeom prst="blockArc">
              <a:avLst>
                <a:gd name="adj1" fmla="val 10800000"/>
                <a:gd name="adj2" fmla="val 21598066"/>
                <a:gd name="adj3" fmla="val 1573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CE58282A-DA7F-4C75-88E6-528E7E29BCFC}"/>
                </a:ext>
              </a:extLst>
            </p:cNvPr>
            <p:cNvSpPr/>
            <p:nvPr/>
          </p:nvSpPr>
          <p:spPr>
            <a:xfrm>
              <a:off x="1886194" y="2732577"/>
              <a:ext cx="2391986" cy="1195993"/>
            </a:xfrm>
            <a:custGeom>
              <a:avLst/>
              <a:gdLst>
                <a:gd name="connsiteX0" fmla="*/ 1511743 w 3024336"/>
                <a:gd name="connsiteY0" fmla="*/ 0 h 1512168"/>
                <a:gd name="connsiteX1" fmla="*/ 3024336 w 3024336"/>
                <a:gd name="connsiteY1" fmla="*/ 1511317 h 1512168"/>
                <a:gd name="connsiteX2" fmla="*/ 2783148 w 3024336"/>
                <a:gd name="connsiteY2" fmla="*/ 1511453 h 1512168"/>
                <a:gd name="connsiteX3" fmla="*/ 2776622 w 3024336"/>
                <a:gd name="connsiteY3" fmla="*/ 1382214 h 1512168"/>
                <a:gd name="connsiteX4" fmla="*/ 1512168 w 3024336"/>
                <a:gd name="connsiteY4" fmla="*/ 241152 h 1512168"/>
                <a:gd name="connsiteX5" fmla="*/ 241152 w 3024336"/>
                <a:gd name="connsiteY5" fmla="*/ 1512168 h 1512168"/>
                <a:gd name="connsiteX6" fmla="*/ 0 w 3024336"/>
                <a:gd name="connsiteY6" fmla="*/ 1512168 h 1512168"/>
                <a:gd name="connsiteX7" fmla="*/ 1511743 w 3024336"/>
                <a:gd name="connsiteY7" fmla="*/ 0 h 151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4336" h="1512168">
                  <a:moveTo>
                    <a:pt x="1511743" y="0"/>
                  </a:moveTo>
                  <a:cubicBezTo>
                    <a:pt x="2346724" y="-235"/>
                    <a:pt x="3023866" y="676336"/>
                    <a:pt x="3024336" y="1511317"/>
                  </a:cubicBezTo>
                  <a:lnTo>
                    <a:pt x="2783148" y="1511453"/>
                  </a:lnTo>
                  <a:lnTo>
                    <a:pt x="2776622" y="1382214"/>
                  </a:lnTo>
                  <a:cubicBezTo>
                    <a:pt x="2711533" y="741296"/>
                    <a:pt x="2170259" y="241152"/>
                    <a:pt x="1512168" y="241152"/>
                  </a:cubicBezTo>
                  <a:cubicBezTo>
                    <a:pt x="810205" y="241152"/>
                    <a:pt x="241152" y="810205"/>
                    <a:pt x="241152" y="1512168"/>
                  </a:cubicBezTo>
                  <a:lnTo>
                    <a:pt x="0" y="1512168"/>
                  </a:lnTo>
                  <a:cubicBezTo>
                    <a:pt x="0" y="677187"/>
                    <a:pt x="676761" y="235"/>
                    <a:pt x="1511743" y="0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71DD00BA-D087-4241-8ACC-C07BB4A1235D}"/>
              </a:ext>
            </a:extLst>
          </p:cNvPr>
          <p:cNvGrpSpPr/>
          <p:nvPr/>
        </p:nvGrpSpPr>
        <p:grpSpPr>
          <a:xfrm>
            <a:off x="3896849" y="2732582"/>
            <a:ext cx="2390115" cy="2390737"/>
            <a:chOff x="3897857" y="2732577"/>
            <a:chExt cx="2390738" cy="2390737"/>
          </a:xfrm>
        </p:grpSpPr>
        <p:sp>
          <p:nvSpPr>
            <p:cNvPr id="13" name="Block Arc 12">
              <a:extLst>
                <a:ext uri="{FF2B5EF4-FFF2-40B4-BE49-F238E27FC236}">
                  <a16:creationId xmlns="" xmlns:a16="http://schemas.microsoft.com/office/drawing/2014/main" id="{F1BAFD95-8459-4BA2-8938-BB3E3E1315FA}"/>
                </a:ext>
              </a:extLst>
            </p:cNvPr>
            <p:cNvSpPr/>
            <p:nvPr/>
          </p:nvSpPr>
          <p:spPr>
            <a:xfrm rot="10800000">
              <a:off x="3897857" y="2732577"/>
              <a:ext cx="2390738" cy="2390737"/>
            </a:xfrm>
            <a:prstGeom prst="blockArc">
              <a:avLst>
                <a:gd name="adj1" fmla="val 10800000"/>
                <a:gd name="adj2" fmla="val 21598066"/>
                <a:gd name="adj3" fmla="val 1573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06D28980-5816-41F8-8EF7-6AA55383381B}"/>
                </a:ext>
              </a:extLst>
            </p:cNvPr>
            <p:cNvSpPr/>
            <p:nvPr/>
          </p:nvSpPr>
          <p:spPr>
            <a:xfrm rot="10800000">
              <a:off x="4091081" y="3928570"/>
              <a:ext cx="2010497" cy="1005262"/>
            </a:xfrm>
            <a:custGeom>
              <a:avLst/>
              <a:gdLst>
                <a:gd name="connsiteX0" fmla="*/ 1271016 w 2541996"/>
                <a:gd name="connsiteY0" fmla="*/ 0 h 1271016"/>
                <a:gd name="connsiteX1" fmla="*/ 2535470 w 2541996"/>
                <a:gd name="connsiteY1" fmla="*/ 1141062 h 1271016"/>
                <a:gd name="connsiteX2" fmla="*/ 2541996 w 2541996"/>
                <a:gd name="connsiteY2" fmla="*/ 1270301 h 1271016"/>
                <a:gd name="connsiteX3" fmla="*/ 2307244 w 2541996"/>
                <a:gd name="connsiteY3" fmla="*/ 1270433 h 1271016"/>
                <a:gd name="connsiteX4" fmla="*/ 1270725 w 2541996"/>
                <a:gd name="connsiteY4" fmla="*/ 234788 h 1271016"/>
                <a:gd name="connsiteX5" fmla="*/ 234788 w 2541996"/>
                <a:gd name="connsiteY5" fmla="*/ 1271016 h 1271016"/>
                <a:gd name="connsiteX6" fmla="*/ 0 w 2541996"/>
                <a:gd name="connsiteY6" fmla="*/ 1271016 h 1271016"/>
                <a:gd name="connsiteX7" fmla="*/ 1271016 w 2541996"/>
                <a:gd name="connsiteY7" fmla="*/ 0 h 127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1996" h="1271016">
                  <a:moveTo>
                    <a:pt x="1271016" y="0"/>
                  </a:moveTo>
                  <a:cubicBezTo>
                    <a:pt x="1929107" y="0"/>
                    <a:pt x="2470381" y="500144"/>
                    <a:pt x="2535470" y="1141062"/>
                  </a:cubicBezTo>
                  <a:lnTo>
                    <a:pt x="2541996" y="1270301"/>
                  </a:lnTo>
                  <a:lnTo>
                    <a:pt x="2307244" y="1270433"/>
                  </a:lnTo>
                  <a:cubicBezTo>
                    <a:pt x="2306922" y="698254"/>
                    <a:pt x="1842904" y="234627"/>
                    <a:pt x="1270725" y="234788"/>
                  </a:cubicBezTo>
                  <a:cubicBezTo>
                    <a:pt x="698546" y="234949"/>
                    <a:pt x="234788" y="698837"/>
                    <a:pt x="234788" y="1271016"/>
                  </a:cubicBezTo>
                  <a:lnTo>
                    <a:pt x="0" y="1271016"/>
                  </a:lnTo>
                  <a:cubicBezTo>
                    <a:pt x="0" y="569053"/>
                    <a:pt x="569053" y="0"/>
                    <a:pt x="1271016" y="0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25B34C9C-6C9E-4648-9063-7CCD7BF5C3AB}"/>
              </a:ext>
            </a:extLst>
          </p:cNvPr>
          <p:cNvGrpSpPr/>
          <p:nvPr/>
        </p:nvGrpSpPr>
        <p:grpSpPr>
          <a:xfrm>
            <a:off x="5901871" y="2732582"/>
            <a:ext cx="2396226" cy="2390737"/>
            <a:chOff x="5903408" y="2732577"/>
            <a:chExt cx="2396850" cy="2390737"/>
          </a:xfrm>
        </p:grpSpPr>
        <p:sp>
          <p:nvSpPr>
            <p:cNvPr id="14" name="Block Arc 13">
              <a:extLst>
                <a:ext uri="{FF2B5EF4-FFF2-40B4-BE49-F238E27FC236}">
                  <a16:creationId xmlns="" xmlns:a16="http://schemas.microsoft.com/office/drawing/2014/main" id="{EE9B72FA-1E8C-4939-AAE8-4E529D81D681}"/>
                </a:ext>
              </a:extLst>
            </p:cNvPr>
            <p:cNvSpPr/>
            <p:nvPr/>
          </p:nvSpPr>
          <p:spPr>
            <a:xfrm>
              <a:off x="5909520" y="2732577"/>
              <a:ext cx="2390738" cy="2390737"/>
            </a:xfrm>
            <a:prstGeom prst="blockArc">
              <a:avLst>
                <a:gd name="adj1" fmla="val 10800000"/>
                <a:gd name="adj2" fmla="val 21598066"/>
                <a:gd name="adj3" fmla="val 15737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D94BBCAE-4830-4887-9938-6B645C7FE72F}"/>
                </a:ext>
              </a:extLst>
            </p:cNvPr>
            <p:cNvSpPr/>
            <p:nvPr/>
          </p:nvSpPr>
          <p:spPr>
            <a:xfrm>
              <a:off x="5903408" y="2732577"/>
              <a:ext cx="2391986" cy="1195993"/>
            </a:xfrm>
            <a:custGeom>
              <a:avLst/>
              <a:gdLst>
                <a:gd name="connsiteX0" fmla="*/ 1511743 w 3024336"/>
                <a:gd name="connsiteY0" fmla="*/ 0 h 1512168"/>
                <a:gd name="connsiteX1" fmla="*/ 3024336 w 3024336"/>
                <a:gd name="connsiteY1" fmla="*/ 1511317 h 1512168"/>
                <a:gd name="connsiteX2" fmla="*/ 2783148 w 3024336"/>
                <a:gd name="connsiteY2" fmla="*/ 1511453 h 1512168"/>
                <a:gd name="connsiteX3" fmla="*/ 2776622 w 3024336"/>
                <a:gd name="connsiteY3" fmla="*/ 1382214 h 1512168"/>
                <a:gd name="connsiteX4" fmla="*/ 1512168 w 3024336"/>
                <a:gd name="connsiteY4" fmla="*/ 241152 h 1512168"/>
                <a:gd name="connsiteX5" fmla="*/ 241152 w 3024336"/>
                <a:gd name="connsiteY5" fmla="*/ 1512168 h 1512168"/>
                <a:gd name="connsiteX6" fmla="*/ 0 w 3024336"/>
                <a:gd name="connsiteY6" fmla="*/ 1512168 h 1512168"/>
                <a:gd name="connsiteX7" fmla="*/ 1511743 w 3024336"/>
                <a:gd name="connsiteY7" fmla="*/ 0 h 151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4336" h="1512168">
                  <a:moveTo>
                    <a:pt x="1511743" y="0"/>
                  </a:moveTo>
                  <a:cubicBezTo>
                    <a:pt x="2346724" y="-235"/>
                    <a:pt x="3023866" y="676336"/>
                    <a:pt x="3024336" y="1511317"/>
                  </a:cubicBezTo>
                  <a:lnTo>
                    <a:pt x="2783148" y="1511453"/>
                  </a:lnTo>
                  <a:lnTo>
                    <a:pt x="2776622" y="1382214"/>
                  </a:lnTo>
                  <a:cubicBezTo>
                    <a:pt x="2711533" y="741296"/>
                    <a:pt x="2170259" y="241152"/>
                    <a:pt x="1512168" y="241152"/>
                  </a:cubicBezTo>
                  <a:cubicBezTo>
                    <a:pt x="810205" y="241152"/>
                    <a:pt x="241152" y="810205"/>
                    <a:pt x="241152" y="1512168"/>
                  </a:cubicBezTo>
                  <a:lnTo>
                    <a:pt x="0" y="1512168"/>
                  </a:lnTo>
                  <a:cubicBezTo>
                    <a:pt x="0" y="677187"/>
                    <a:pt x="676761" y="235"/>
                    <a:pt x="1511743" y="0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A2617192-B806-4297-B174-3702F5C6AAE5}"/>
              </a:ext>
            </a:extLst>
          </p:cNvPr>
          <p:cNvGrpSpPr/>
          <p:nvPr/>
        </p:nvGrpSpPr>
        <p:grpSpPr>
          <a:xfrm>
            <a:off x="7919128" y="2732582"/>
            <a:ext cx="2390115" cy="2390737"/>
            <a:chOff x="7921184" y="2732577"/>
            <a:chExt cx="2390738" cy="2390737"/>
          </a:xfrm>
        </p:grpSpPr>
        <p:sp>
          <p:nvSpPr>
            <p:cNvPr id="10" name="Block Arc 9">
              <a:extLst>
                <a:ext uri="{FF2B5EF4-FFF2-40B4-BE49-F238E27FC236}">
                  <a16:creationId xmlns="" xmlns:a16="http://schemas.microsoft.com/office/drawing/2014/main" id="{FC2CB8AA-2838-457D-B3D6-1D0A9A5B596B}"/>
                </a:ext>
              </a:extLst>
            </p:cNvPr>
            <p:cNvSpPr/>
            <p:nvPr/>
          </p:nvSpPr>
          <p:spPr>
            <a:xfrm rot="10800000">
              <a:off x="7921184" y="2732577"/>
              <a:ext cx="2390738" cy="2390737"/>
            </a:xfrm>
            <a:prstGeom prst="blockArc">
              <a:avLst>
                <a:gd name="adj1" fmla="val 10800000"/>
                <a:gd name="adj2" fmla="val 21598066"/>
                <a:gd name="adj3" fmla="val 15737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90540AE6-81F4-4457-9526-E2FD32C08DAD}"/>
                </a:ext>
              </a:extLst>
            </p:cNvPr>
            <p:cNvSpPr/>
            <p:nvPr/>
          </p:nvSpPr>
          <p:spPr>
            <a:xfrm rot="10800000">
              <a:off x="8108295" y="3928570"/>
              <a:ext cx="2010497" cy="1005262"/>
            </a:xfrm>
            <a:custGeom>
              <a:avLst/>
              <a:gdLst>
                <a:gd name="connsiteX0" fmla="*/ 1271016 w 2541996"/>
                <a:gd name="connsiteY0" fmla="*/ 0 h 1271016"/>
                <a:gd name="connsiteX1" fmla="*/ 2535470 w 2541996"/>
                <a:gd name="connsiteY1" fmla="*/ 1141062 h 1271016"/>
                <a:gd name="connsiteX2" fmla="*/ 2541996 w 2541996"/>
                <a:gd name="connsiteY2" fmla="*/ 1270301 h 1271016"/>
                <a:gd name="connsiteX3" fmla="*/ 2307244 w 2541996"/>
                <a:gd name="connsiteY3" fmla="*/ 1270433 h 1271016"/>
                <a:gd name="connsiteX4" fmla="*/ 1270725 w 2541996"/>
                <a:gd name="connsiteY4" fmla="*/ 234788 h 1271016"/>
                <a:gd name="connsiteX5" fmla="*/ 234788 w 2541996"/>
                <a:gd name="connsiteY5" fmla="*/ 1271016 h 1271016"/>
                <a:gd name="connsiteX6" fmla="*/ 0 w 2541996"/>
                <a:gd name="connsiteY6" fmla="*/ 1271016 h 1271016"/>
                <a:gd name="connsiteX7" fmla="*/ 1271016 w 2541996"/>
                <a:gd name="connsiteY7" fmla="*/ 0 h 127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1996" h="1271016">
                  <a:moveTo>
                    <a:pt x="1271016" y="0"/>
                  </a:moveTo>
                  <a:cubicBezTo>
                    <a:pt x="1929107" y="0"/>
                    <a:pt x="2470381" y="500144"/>
                    <a:pt x="2535470" y="1141062"/>
                  </a:cubicBezTo>
                  <a:lnTo>
                    <a:pt x="2541996" y="1270301"/>
                  </a:lnTo>
                  <a:lnTo>
                    <a:pt x="2307244" y="1270433"/>
                  </a:lnTo>
                  <a:cubicBezTo>
                    <a:pt x="2306922" y="698254"/>
                    <a:pt x="1842904" y="234627"/>
                    <a:pt x="1270725" y="234788"/>
                  </a:cubicBezTo>
                  <a:cubicBezTo>
                    <a:pt x="698546" y="234949"/>
                    <a:pt x="234788" y="698837"/>
                    <a:pt x="234788" y="1271016"/>
                  </a:cubicBezTo>
                  <a:lnTo>
                    <a:pt x="0" y="1271016"/>
                  </a:lnTo>
                  <a:cubicBezTo>
                    <a:pt x="0" y="569053"/>
                    <a:pt x="569053" y="0"/>
                    <a:pt x="12710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</p:grp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AB4AD8E4-17DA-42A3-9BE0-3D275D940721}"/>
              </a:ext>
            </a:extLst>
          </p:cNvPr>
          <p:cNvSpPr/>
          <p:nvPr/>
        </p:nvSpPr>
        <p:spPr>
          <a:xfrm>
            <a:off x="2807072" y="2424695"/>
            <a:ext cx="548497" cy="548640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61D7259D-8956-4A0C-950F-BFBFE3BCA2F4}"/>
              </a:ext>
            </a:extLst>
          </p:cNvPr>
          <p:cNvSpPr/>
          <p:nvPr/>
        </p:nvSpPr>
        <p:spPr>
          <a:xfrm>
            <a:off x="6828792" y="2424695"/>
            <a:ext cx="548497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ndara" panose="020E0502030303020204" pitchFamily="34" charset="0"/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894523AD-4C3E-44C8-B8E1-893622BF4BB0}"/>
              </a:ext>
            </a:extLst>
          </p:cNvPr>
          <p:cNvSpPr/>
          <p:nvPr/>
        </p:nvSpPr>
        <p:spPr>
          <a:xfrm>
            <a:off x="4814605" y="4848993"/>
            <a:ext cx="548497" cy="548640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andara" panose="020E0502030303020204" pitchFamily="34" charset="0"/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DCA80937-FF95-46BD-BFAE-56DCEC9C1277}"/>
              </a:ext>
            </a:extLst>
          </p:cNvPr>
          <p:cNvSpPr/>
          <p:nvPr/>
        </p:nvSpPr>
        <p:spPr>
          <a:xfrm>
            <a:off x="8839932" y="4848993"/>
            <a:ext cx="548497" cy="54864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ndara" panose="020E0502030303020204" pitchFamily="34" charset="0"/>
              </a:rPr>
              <a:t>4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91701D9A-5A44-4E7E-83CF-CD1E923259A9}"/>
              </a:ext>
            </a:extLst>
          </p:cNvPr>
          <p:cNvGrpSpPr/>
          <p:nvPr/>
        </p:nvGrpSpPr>
        <p:grpSpPr>
          <a:xfrm>
            <a:off x="1777790" y="5021045"/>
            <a:ext cx="3452526" cy="1295172"/>
            <a:chOff x="2076494" y="4839788"/>
            <a:chExt cx="3453425" cy="1295172"/>
          </a:xfrm>
        </p:grpSpPr>
        <p:sp>
          <p:nvSpPr>
            <p:cNvPr id="58" name="Rectangle 57">
              <a:extLst>
                <a:ext uri="{FF2B5EF4-FFF2-40B4-BE49-F238E27FC236}">
                  <a16:creationId xmlns="" xmlns:a16="http://schemas.microsoft.com/office/drawing/2014/main" id="{F5803A72-3C85-49C7-8344-E669E418042A}"/>
                </a:ext>
              </a:extLst>
            </p:cNvPr>
            <p:cNvSpPr/>
            <p:nvPr/>
          </p:nvSpPr>
          <p:spPr>
            <a:xfrm>
              <a:off x="2145382" y="5588335"/>
              <a:ext cx="3384537" cy="5466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Mentors and experts from Silicon Valley in the USA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="" xmlns:a16="http://schemas.microsoft.com/office/drawing/2014/main" id="{E5EB066E-FDFD-473E-A8E1-983839CC4A88}"/>
                </a:ext>
              </a:extLst>
            </p:cNvPr>
            <p:cNvSpPr txBox="1"/>
            <p:nvPr/>
          </p:nvSpPr>
          <p:spPr>
            <a:xfrm>
              <a:off x="2076494" y="4839788"/>
              <a:ext cx="3056283" cy="6463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1800" b="1" cap="all" dirty="0">
                  <a:solidFill>
                    <a:schemeClr val="accent4"/>
                  </a:solidFill>
                  <a:latin typeface="Century Gothic" panose="020B0502020202020204" pitchFamily="34" charset="0"/>
                </a:rPr>
                <a:t>INNOVATION </a:t>
              </a:r>
              <a:r>
                <a:rPr lang="en-US" sz="1800" b="1" cap="all" dirty="0" smtClean="0">
                  <a:solidFill>
                    <a:schemeClr val="accent4"/>
                  </a:solidFill>
                  <a:latin typeface="Century Gothic" panose="020B0502020202020204" pitchFamily="34" charset="0"/>
                </a:rPr>
                <a:t>AND ENTREPRENEURSHIP</a:t>
              </a:r>
              <a:endParaRPr lang="en-US" sz="1800" b="1" cap="all" dirty="0">
                <a:solidFill>
                  <a:schemeClr val="accent4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DFE693A1-9754-45F5-B77A-6B1C82FBFC26}"/>
              </a:ext>
            </a:extLst>
          </p:cNvPr>
          <p:cNvGrpSpPr/>
          <p:nvPr/>
        </p:nvGrpSpPr>
        <p:grpSpPr>
          <a:xfrm>
            <a:off x="3718149" y="1689775"/>
            <a:ext cx="4032447" cy="1340910"/>
            <a:chOff x="1356439" y="4691834"/>
            <a:chExt cx="6508341" cy="1340910"/>
          </a:xfrm>
        </p:grpSpPr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CEBE0C78-67E2-435A-8C52-BDEC1B54CC14}"/>
                </a:ext>
              </a:extLst>
            </p:cNvPr>
            <p:cNvSpPr/>
            <p:nvPr/>
          </p:nvSpPr>
          <p:spPr>
            <a:xfrm>
              <a:off x="1373470" y="5486119"/>
              <a:ext cx="4269031" cy="5466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12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Network and </a:t>
              </a:r>
              <a:r>
                <a:rPr lang="en-US" sz="1200" dirty="0" smtClean="0">
                  <a:solidFill>
                    <a:srgbClr val="002060"/>
                  </a:solidFill>
                  <a:latin typeface="Century Gothic" panose="020B0502020202020204" pitchFamily="34" charset="0"/>
                </a:rPr>
                <a:t>leading technology </a:t>
              </a:r>
              <a:r>
                <a:rPr lang="en-US" sz="12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companies</a:t>
              </a:r>
              <a:endParaRPr lang="bg-BG" sz="12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A35FD1BC-15BE-429E-B9A7-DD8EDD7FE884}"/>
                </a:ext>
              </a:extLst>
            </p:cNvPr>
            <p:cNvSpPr txBox="1"/>
            <p:nvPr/>
          </p:nvSpPr>
          <p:spPr>
            <a:xfrm>
              <a:off x="1356439" y="4691834"/>
              <a:ext cx="6508341" cy="92333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1800" b="1" cap="all" dirty="0">
                  <a:solidFill>
                    <a:schemeClr val="accent3"/>
                  </a:solidFill>
                  <a:latin typeface="Century Gothic" panose="020B0502020202020204" pitchFamily="34" charset="0"/>
                </a:rPr>
                <a:t>Digital </a:t>
              </a:r>
              <a:r>
                <a:rPr lang="en-US" sz="1800" b="1" cap="all" dirty="0" smtClean="0">
                  <a:solidFill>
                    <a:schemeClr val="accent3"/>
                  </a:solidFill>
                  <a:latin typeface="Century Gothic" panose="020B0502020202020204" pitchFamily="34" charset="0"/>
                </a:rPr>
                <a:t>education For </a:t>
              </a:r>
              <a:r>
                <a:rPr lang="en-US" sz="1800" b="1" cap="all" dirty="0">
                  <a:solidFill>
                    <a:schemeClr val="accent3"/>
                  </a:solidFill>
                  <a:latin typeface="Century Gothic" panose="020B0502020202020204" pitchFamily="34" charset="0"/>
                </a:rPr>
                <a:t>the industry</a:t>
              </a:r>
              <a:r>
                <a:rPr lang="en-US" sz="1800" b="1" cap="all" dirty="0" smtClean="0">
                  <a:solidFill>
                    <a:schemeClr val="accent3"/>
                  </a:solidFill>
                  <a:latin typeface="Century Gothic" panose="020B0502020202020204" pitchFamily="34" charset="0"/>
                </a:rPr>
                <a:t>, management and the </a:t>
              </a:r>
              <a:r>
                <a:rPr lang="en-US" sz="1800" b="1" cap="all" dirty="0">
                  <a:solidFill>
                    <a:schemeClr val="accent3"/>
                  </a:solidFill>
                  <a:latin typeface="Century Gothic" panose="020B0502020202020204" pitchFamily="34" charset="0"/>
                </a:rPr>
                <a:t>social sphere</a:t>
              </a:r>
              <a:endParaRPr lang="bg-BG" sz="1800" b="1" cap="all" dirty="0">
                <a:solidFill>
                  <a:schemeClr val="accent3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848D1805-3E10-4636-9176-6F8010E74489}"/>
              </a:ext>
            </a:extLst>
          </p:cNvPr>
          <p:cNvGrpSpPr/>
          <p:nvPr/>
        </p:nvGrpSpPr>
        <p:grpSpPr>
          <a:xfrm>
            <a:off x="5561011" y="5293794"/>
            <a:ext cx="5861993" cy="1130102"/>
            <a:chOff x="-3565357" y="4682759"/>
            <a:chExt cx="13321047" cy="1256527"/>
          </a:xfrm>
        </p:grpSpPr>
        <p:sp>
          <p:nvSpPr>
            <p:cNvPr id="64" name="Rectangle 63">
              <a:extLst>
                <a:ext uri="{FF2B5EF4-FFF2-40B4-BE49-F238E27FC236}">
                  <a16:creationId xmlns="" xmlns:a16="http://schemas.microsoft.com/office/drawing/2014/main" id="{CCF2B163-B48D-4969-B539-562A59635AAD}"/>
                </a:ext>
              </a:extLst>
            </p:cNvPr>
            <p:cNvSpPr/>
            <p:nvPr/>
          </p:nvSpPr>
          <p:spPr>
            <a:xfrm>
              <a:off x="-3413776" y="5331510"/>
              <a:ext cx="8928441" cy="607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Leading experts and companies from Europe, Israel and China</a:t>
              </a:r>
              <a:endParaRPr lang="ru-RU" sz="12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="" xmlns:a16="http://schemas.microsoft.com/office/drawing/2014/main" id="{B33EF1DE-1C47-4BFE-A929-C2A254304F76}"/>
                </a:ext>
              </a:extLst>
            </p:cNvPr>
            <p:cNvSpPr txBox="1"/>
            <p:nvPr/>
          </p:nvSpPr>
          <p:spPr>
            <a:xfrm>
              <a:off x="-3565357" y="4682759"/>
              <a:ext cx="13321047" cy="718636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1800" b="1" cap="all" dirty="0" err="1">
                  <a:solidFill>
                    <a:schemeClr val="accent5"/>
                  </a:solidFill>
                  <a:latin typeface="Century Gothic" panose="020B0502020202020204" pitchFamily="34" charset="0"/>
                </a:rPr>
                <a:t>CYBERSecurity</a:t>
              </a:r>
              <a:r>
                <a:rPr lang="en-US" sz="1800" b="1" cap="all" dirty="0">
                  <a:solidFill>
                    <a:schemeClr val="accent5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800" b="1" cap="all" dirty="0" smtClean="0">
                  <a:solidFill>
                    <a:schemeClr val="accent5"/>
                  </a:solidFill>
                  <a:latin typeface="Century Gothic" panose="020B0502020202020204" pitchFamily="34" charset="0"/>
                </a:rPr>
                <a:t>AND Intelligent systems for </a:t>
              </a:r>
              <a:r>
                <a:rPr lang="en-US" sz="1800" b="1" cap="all" dirty="0">
                  <a:solidFill>
                    <a:schemeClr val="accent5"/>
                  </a:solidFill>
                  <a:latin typeface="Century Gothic" panose="020B0502020202020204" pitchFamily="34" charset="0"/>
                </a:rPr>
                <a:t>Protection of the population</a:t>
              </a:r>
              <a:endParaRPr lang="ru-RU" sz="1800" b="1" cap="all" dirty="0" smtClean="0">
                <a:solidFill>
                  <a:schemeClr val="accent5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75E5CBC2-F867-4A5F-B8BC-82CD58B3A2E8}"/>
              </a:ext>
            </a:extLst>
          </p:cNvPr>
          <p:cNvGrpSpPr/>
          <p:nvPr/>
        </p:nvGrpSpPr>
        <p:grpSpPr>
          <a:xfrm>
            <a:off x="7847012" y="1753870"/>
            <a:ext cx="4080049" cy="1193226"/>
            <a:chOff x="1852513" y="5116787"/>
            <a:chExt cx="4081110" cy="1193226"/>
          </a:xfrm>
        </p:grpSpPr>
        <p:sp>
          <p:nvSpPr>
            <p:cNvPr id="67" name="Rectangle 66">
              <a:extLst>
                <a:ext uri="{FF2B5EF4-FFF2-40B4-BE49-F238E27FC236}">
                  <a16:creationId xmlns="" xmlns:a16="http://schemas.microsoft.com/office/drawing/2014/main" id="{054A4459-4D5C-4251-84D8-6AE1C0CD6854}"/>
                </a:ext>
              </a:extLst>
            </p:cNvPr>
            <p:cNvSpPr/>
            <p:nvPr/>
          </p:nvSpPr>
          <p:spPr>
            <a:xfrm>
              <a:off x="1928733" y="5523323"/>
              <a:ext cx="4004890" cy="7866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 smtClean="0">
                  <a:solidFill>
                    <a:srgbClr val="002060"/>
                  </a:solidFill>
                  <a:latin typeface="Century Gothic" panose="020B0502020202020204" pitchFamily="34" charset="0"/>
                </a:rPr>
                <a:t>Environment </a:t>
              </a:r>
              <a:r>
                <a:rPr lang="en-US" sz="12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Directorate General of the European Commission, Ministry of the Environment and Water </a:t>
              </a:r>
            </a:p>
            <a:p>
              <a:pPr>
                <a:lnSpc>
                  <a:spcPct val="130000"/>
                </a:lnSpc>
              </a:pPr>
              <a:r>
                <a:rPr lang="en-US" sz="12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</a:t>
              </a:r>
              <a:r>
                <a:rPr lang="en-US" sz="1200" dirty="0" smtClean="0">
                  <a:solidFill>
                    <a:srgbClr val="002060"/>
                  </a:solidFill>
                  <a:latin typeface="Century Gothic" panose="020B0502020202020204" pitchFamily="34" charset="0"/>
                </a:rPr>
                <a:t>nd </a:t>
              </a:r>
              <a:r>
                <a:rPr lang="en-US" sz="12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universities from China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="" xmlns:a16="http://schemas.microsoft.com/office/drawing/2014/main" id="{E41DAEEE-8E2A-4A94-B7F3-3607A60CEF1F}"/>
                </a:ext>
              </a:extLst>
            </p:cNvPr>
            <p:cNvSpPr txBox="1"/>
            <p:nvPr/>
          </p:nvSpPr>
          <p:spPr>
            <a:xfrm>
              <a:off x="1852513" y="5116787"/>
              <a:ext cx="2572207" cy="369332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r>
                <a:rPr lang="en-US" sz="1800" b="1" cap="all" dirty="0" smtClean="0">
                  <a:solidFill>
                    <a:srgbClr val="FF8751"/>
                  </a:solidFill>
                  <a:latin typeface="Century Gothic" panose="020B0502020202020204" pitchFamily="34" charset="0"/>
                </a:rPr>
                <a:t>CIRCULAR ECONOMY</a:t>
              </a:r>
              <a:endParaRPr lang="en-US" sz="1800" b="1" cap="all" dirty="0">
                <a:solidFill>
                  <a:srgbClr val="FF875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215"/>
          <a:stretch/>
        </p:blipFill>
        <p:spPr>
          <a:xfrm>
            <a:off x="1586" y="395303"/>
            <a:ext cx="12188826" cy="945465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1586" y="6477000"/>
            <a:ext cx="12188826" cy="662252"/>
            <a:chOff x="1586" y="7113108"/>
            <a:chExt cx="12188826" cy="662252"/>
          </a:xfrm>
        </p:grpSpPr>
        <p:sp>
          <p:nvSpPr>
            <p:cNvPr id="51" name="Rectangle 50"/>
            <p:cNvSpPr/>
            <p:nvPr/>
          </p:nvSpPr>
          <p:spPr>
            <a:xfrm>
              <a:off x="1586" y="7113108"/>
              <a:ext cx="12188826" cy="39192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970977" y="7129029"/>
              <a:ext cx="102178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VarnaFreeUniversity</a:t>
              </a:r>
              <a:r>
                <a:rPr lang="en-US" sz="1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	</a:t>
              </a:r>
              <a:r>
                <a:rPr lang="en-US" sz="18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	052 </a:t>
              </a:r>
              <a:r>
                <a:rPr lang="en-US" sz="1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355 </a:t>
              </a:r>
              <a:r>
                <a:rPr lang="en-US" sz="18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106</a:t>
              </a:r>
              <a:r>
                <a:rPr lang="bg-BG" sz="18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	</a:t>
              </a:r>
              <a:r>
                <a:rPr lang="en-US" sz="18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priem@vfu.bg</a:t>
              </a:r>
              <a:r>
                <a:rPr lang="bg-BG" sz="18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8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	www.vfu.bg</a:t>
              </a:r>
              <a:r>
                <a:rPr lang="bg-BG" sz="18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	</a:t>
              </a:r>
              <a:endParaRPr lang="en-US" sz="1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53" name="Google Shape;11056;p78"/>
            <p:cNvGrpSpPr/>
            <p:nvPr/>
          </p:nvGrpSpPr>
          <p:grpSpPr>
            <a:xfrm>
              <a:off x="1220638" y="7186064"/>
              <a:ext cx="228600" cy="228600"/>
              <a:chOff x="2964567" y="2571753"/>
              <a:chExt cx="417045" cy="417045"/>
            </a:xfrm>
            <a:solidFill>
              <a:schemeClr val="bg1"/>
            </a:solidFill>
          </p:grpSpPr>
          <p:sp>
            <p:nvSpPr>
              <p:cNvPr id="75" name="Google Shape;11057;p78"/>
              <p:cNvSpPr/>
              <p:nvPr/>
            </p:nvSpPr>
            <p:spPr>
              <a:xfrm>
                <a:off x="2964567" y="2571753"/>
                <a:ext cx="417045" cy="417045"/>
              </a:xfrm>
              <a:custGeom>
                <a:avLst/>
                <a:gdLst/>
                <a:ahLst/>
                <a:cxnLst/>
                <a:rect l="l" t="t" r="r" b="b"/>
                <a:pathLst>
                  <a:path w="19983" h="19983" extrusionOk="0">
                    <a:moveTo>
                      <a:pt x="9992" y="1170"/>
                    </a:moveTo>
                    <a:cubicBezTo>
                      <a:pt x="14855" y="1170"/>
                      <a:pt x="18812" y="4866"/>
                      <a:pt x="18812" y="9405"/>
                    </a:cubicBezTo>
                    <a:cubicBezTo>
                      <a:pt x="18812" y="13925"/>
                      <a:pt x="14855" y="17601"/>
                      <a:pt x="9992" y="17601"/>
                    </a:cubicBezTo>
                    <a:cubicBezTo>
                      <a:pt x="9111" y="17601"/>
                      <a:pt x="8240" y="17481"/>
                      <a:pt x="7407" y="17242"/>
                    </a:cubicBezTo>
                    <a:cubicBezTo>
                      <a:pt x="7354" y="17226"/>
                      <a:pt x="7299" y="17218"/>
                      <a:pt x="7245" y="17218"/>
                    </a:cubicBezTo>
                    <a:cubicBezTo>
                      <a:pt x="7153" y="17218"/>
                      <a:pt x="7062" y="17240"/>
                      <a:pt x="6979" y="17282"/>
                    </a:cubicBezTo>
                    <a:lnTo>
                      <a:pt x="4723" y="18439"/>
                    </a:lnTo>
                    <a:lnTo>
                      <a:pt x="4723" y="16262"/>
                    </a:lnTo>
                    <a:cubicBezTo>
                      <a:pt x="4723" y="16078"/>
                      <a:pt x="4637" y="15904"/>
                      <a:pt x="4490" y="15793"/>
                    </a:cubicBezTo>
                    <a:cubicBezTo>
                      <a:pt x="2381" y="14208"/>
                      <a:pt x="1171" y="11880"/>
                      <a:pt x="1171" y="9405"/>
                    </a:cubicBezTo>
                    <a:cubicBezTo>
                      <a:pt x="1171" y="4866"/>
                      <a:pt x="5129" y="1170"/>
                      <a:pt x="9992" y="1170"/>
                    </a:cubicBezTo>
                    <a:close/>
                    <a:moveTo>
                      <a:pt x="9992" y="1"/>
                    </a:moveTo>
                    <a:cubicBezTo>
                      <a:pt x="4575" y="1"/>
                      <a:pt x="0" y="4153"/>
                      <a:pt x="0" y="9407"/>
                    </a:cubicBezTo>
                    <a:cubicBezTo>
                      <a:pt x="0" y="12221"/>
                      <a:pt x="1359" y="14795"/>
                      <a:pt x="3552" y="16548"/>
                    </a:cubicBezTo>
                    <a:lnTo>
                      <a:pt x="3552" y="19396"/>
                    </a:lnTo>
                    <a:cubicBezTo>
                      <a:pt x="3552" y="19602"/>
                      <a:pt x="3659" y="19791"/>
                      <a:pt x="3832" y="19897"/>
                    </a:cubicBezTo>
                    <a:cubicBezTo>
                      <a:pt x="3925" y="19953"/>
                      <a:pt x="4031" y="19982"/>
                      <a:pt x="4138" y="19982"/>
                    </a:cubicBezTo>
                    <a:cubicBezTo>
                      <a:pt x="4229" y="19982"/>
                      <a:pt x="4320" y="19961"/>
                      <a:pt x="4405" y="19918"/>
                    </a:cubicBezTo>
                    <a:lnTo>
                      <a:pt x="7310" y="18429"/>
                    </a:lnTo>
                    <a:cubicBezTo>
                      <a:pt x="8180" y="18657"/>
                      <a:pt x="9081" y="18772"/>
                      <a:pt x="9992" y="18772"/>
                    </a:cubicBezTo>
                    <a:cubicBezTo>
                      <a:pt x="15500" y="18772"/>
                      <a:pt x="19983" y="14570"/>
                      <a:pt x="19983" y="9407"/>
                    </a:cubicBezTo>
                    <a:cubicBezTo>
                      <a:pt x="19983" y="4151"/>
                      <a:pt x="15405" y="1"/>
                      <a:pt x="999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76" name="Google Shape;11058;p78"/>
              <p:cNvSpPr/>
              <p:nvPr/>
            </p:nvSpPr>
            <p:spPr>
              <a:xfrm>
                <a:off x="3037776" y="2694716"/>
                <a:ext cx="270641" cy="146633"/>
              </a:xfrm>
              <a:custGeom>
                <a:avLst/>
                <a:gdLst/>
                <a:ahLst/>
                <a:cxnLst/>
                <a:rect l="l" t="t" r="r" b="b"/>
                <a:pathLst>
                  <a:path w="12968" h="7026" extrusionOk="0">
                    <a:moveTo>
                      <a:pt x="5362" y="1463"/>
                    </a:moveTo>
                    <a:lnTo>
                      <a:pt x="7241" y="3341"/>
                    </a:lnTo>
                    <a:cubicBezTo>
                      <a:pt x="7353" y="3454"/>
                      <a:pt x="7503" y="3513"/>
                      <a:pt x="7655" y="3513"/>
                    </a:cubicBezTo>
                    <a:cubicBezTo>
                      <a:pt x="7744" y="3513"/>
                      <a:pt x="7833" y="3493"/>
                      <a:pt x="7917" y="3451"/>
                    </a:cubicBezTo>
                    <a:lnTo>
                      <a:pt x="10216" y="2303"/>
                    </a:lnTo>
                    <a:lnTo>
                      <a:pt x="7605" y="5565"/>
                    </a:lnTo>
                    <a:lnTo>
                      <a:pt x="5726" y="3685"/>
                    </a:lnTo>
                    <a:cubicBezTo>
                      <a:pt x="5614" y="3573"/>
                      <a:pt x="5463" y="3514"/>
                      <a:pt x="5311" y="3514"/>
                    </a:cubicBezTo>
                    <a:cubicBezTo>
                      <a:pt x="5223" y="3514"/>
                      <a:pt x="5133" y="3534"/>
                      <a:pt x="5051" y="3575"/>
                    </a:cubicBezTo>
                    <a:lnTo>
                      <a:pt x="2751" y="4725"/>
                    </a:lnTo>
                    <a:lnTo>
                      <a:pt x="2751" y="4725"/>
                    </a:lnTo>
                    <a:lnTo>
                      <a:pt x="5362" y="1463"/>
                    </a:lnTo>
                    <a:close/>
                    <a:moveTo>
                      <a:pt x="5312" y="1"/>
                    </a:moveTo>
                    <a:cubicBezTo>
                      <a:pt x="5302" y="1"/>
                      <a:pt x="5291" y="1"/>
                      <a:pt x="5281" y="2"/>
                    </a:cubicBezTo>
                    <a:cubicBezTo>
                      <a:pt x="5114" y="12"/>
                      <a:pt x="4959" y="92"/>
                      <a:pt x="4856" y="221"/>
                    </a:cubicBezTo>
                    <a:lnTo>
                      <a:pt x="172" y="6075"/>
                    </a:lnTo>
                    <a:cubicBezTo>
                      <a:pt x="0" y="6290"/>
                      <a:pt x="2" y="6595"/>
                      <a:pt x="174" y="6809"/>
                    </a:cubicBezTo>
                    <a:cubicBezTo>
                      <a:pt x="288" y="6950"/>
                      <a:pt x="457" y="7026"/>
                      <a:pt x="630" y="7026"/>
                    </a:cubicBezTo>
                    <a:cubicBezTo>
                      <a:pt x="719" y="7026"/>
                      <a:pt x="808" y="7006"/>
                      <a:pt x="892" y="6964"/>
                    </a:cubicBezTo>
                    <a:lnTo>
                      <a:pt x="5198" y="4811"/>
                    </a:lnTo>
                    <a:lnTo>
                      <a:pt x="7241" y="6855"/>
                    </a:lnTo>
                    <a:cubicBezTo>
                      <a:pt x="7349" y="6964"/>
                      <a:pt x="7496" y="7026"/>
                      <a:pt x="7650" y="7026"/>
                    </a:cubicBezTo>
                    <a:cubicBezTo>
                      <a:pt x="7662" y="7026"/>
                      <a:pt x="7674" y="7025"/>
                      <a:pt x="7687" y="7024"/>
                    </a:cubicBezTo>
                    <a:cubicBezTo>
                      <a:pt x="7853" y="7016"/>
                      <a:pt x="8007" y="6936"/>
                      <a:pt x="8111" y="6807"/>
                    </a:cubicBezTo>
                    <a:lnTo>
                      <a:pt x="12795" y="951"/>
                    </a:lnTo>
                    <a:cubicBezTo>
                      <a:pt x="12967" y="737"/>
                      <a:pt x="12965" y="431"/>
                      <a:pt x="12792" y="219"/>
                    </a:cubicBezTo>
                    <a:cubicBezTo>
                      <a:pt x="12679" y="78"/>
                      <a:pt x="12510" y="1"/>
                      <a:pt x="12337" y="1"/>
                    </a:cubicBezTo>
                    <a:cubicBezTo>
                      <a:pt x="12249" y="1"/>
                      <a:pt x="12159" y="21"/>
                      <a:pt x="12075" y="63"/>
                    </a:cubicBezTo>
                    <a:lnTo>
                      <a:pt x="7770" y="2216"/>
                    </a:lnTo>
                    <a:lnTo>
                      <a:pt x="5726" y="173"/>
                    </a:lnTo>
                    <a:cubicBezTo>
                      <a:pt x="5617" y="62"/>
                      <a:pt x="5467" y="1"/>
                      <a:pt x="531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54" name="Google Shape;11072;p78"/>
            <p:cNvGrpSpPr/>
            <p:nvPr/>
          </p:nvGrpSpPr>
          <p:grpSpPr>
            <a:xfrm>
              <a:off x="875329" y="7190096"/>
              <a:ext cx="228600" cy="228600"/>
              <a:chOff x="812101" y="2571761"/>
              <a:chExt cx="417066" cy="417024"/>
            </a:xfrm>
            <a:solidFill>
              <a:schemeClr val="bg1"/>
            </a:solidFill>
          </p:grpSpPr>
          <p:sp>
            <p:nvSpPr>
              <p:cNvPr id="71" name="Google Shape;11073;p78"/>
              <p:cNvSpPr/>
              <p:nvPr/>
            </p:nvSpPr>
            <p:spPr>
              <a:xfrm>
                <a:off x="935086" y="2694745"/>
                <a:ext cx="171072" cy="171071"/>
              </a:xfrm>
              <a:custGeom>
                <a:avLst/>
                <a:gdLst/>
                <a:ahLst/>
                <a:cxnLst/>
                <a:rect l="l" t="t" r="r" b="b"/>
                <a:pathLst>
                  <a:path w="8197" h="8197" extrusionOk="0">
                    <a:moveTo>
                      <a:pt x="4099" y="1171"/>
                    </a:moveTo>
                    <a:cubicBezTo>
                      <a:pt x="5712" y="1171"/>
                      <a:pt x="7027" y="2484"/>
                      <a:pt x="7027" y="4097"/>
                    </a:cubicBezTo>
                    <a:cubicBezTo>
                      <a:pt x="7027" y="5712"/>
                      <a:pt x="5712" y="7025"/>
                      <a:pt x="4099" y="7025"/>
                    </a:cubicBezTo>
                    <a:cubicBezTo>
                      <a:pt x="2486" y="7025"/>
                      <a:pt x="1171" y="5712"/>
                      <a:pt x="1171" y="4097"/>
                    </a:cubicBezTo>
                    <a:cubicBezTo>
                      <a:pt x="1171" y="2484"/>
                      <a:pt x="2486" y="1171"/>
                      <a:pt x="4099" y="1171"/>
                    </a:cubicBezTo>
                    <a:close/>
                    <a:moveTo>
                      <a:pt x="4099" y="0"/>
                    </a:moveTo>
                    <a:cubicBezTo>
                      <a:pt x="1840" y="0"/>
                      <a:pt x="0" y="1838"/>
                      <a:pt x="0" y="4097"/>
                    </a:cubicBezTo>
                    <a:cubicBezTo>
                      <a:pt x="0" y="6358"/>
                      <a:pt x="1840" y="8196"/>
                      <a:pt x="4099" y="8196"/>
                    </a:cubicBezTo>
                    <a:cubicBezTo>
                      <a:pt x="6358" y="8196"/>
                      <a:pt x="8196" y="6358"/>
                      <a:pt x="8196" y="4097"/>
                    </a:cubicBezTo>
                    <a:cubicBezTo>
                      <a:pt x="8196" y="1838"/>
                      <a:pt x="6358" y="0"/>
                      <a:pt x="40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72" name="Google Shape;11074;p78"/>
              <p:cNvSpPr/>
              <p:nvPr/>
            </p:nvSpPr>
            <p:spPr>
              <a:xfrm>
                <a:off x="860977" y="2620616"/>
                <a:ext cx="319311" cy="319290"/>
              </a:xfrm>
              <a:custGeom>
                <a:avLst/>
                <a:gdLst/>
                <a:ahLst/>
                <a:cxnLst/>
                <a:rect l="l" t="t" r="r" b="b"/>
                <a:pathLst>
                  <a:path w="15300" h="15299" extrusionOk="0">
                    <a:moveTo>
                      <a:pt x="12333" y="1171"/>
                    </a:moveTo>
                    <a:cubicBezTo>
                      <a:pt x="13306" y="1171"/>
                      <a:pt x="14128" y="1994"/>
                      <a:pt x="14128" y="2967"/>
                    </a:cubicBezTo>
                    <a:lnTo>
                      <a:pt x="14128" y="12334"/>
                    </a:lnTo>
                    <a:cubicBezTo>
                      <a:pt x="14128" y="13307"/>
                      <a:pt x="13306" y="14129"/>
                      <a:pt x="12333" y="14129"/>
                    </a:cubicBezTo>
                    <a:lnTo>
                      <a:pt x="2968" y="14129"/>
                    </a:lnTo>
                    <a:cubicBezTo>
                      <a:pt x="1993" y="14129"/>
                      <a:pt x="1172" y="13307"/>
                      <a:pt x="1172" y="12334"/>
                    </a:cubicBezTo>
                    <a:lnTo>
                      <a:pt x="1172" y="2967"/>
                    </a:lnTo>
                    <a:cubicBezTo>
                      <a:pt x="1172" y="1994"/>
                      <a:pt x="1993" y="1171"/>
                      <a:pt x="2968" y="1171"/>
                    </a:cubicBezTo>
                    <a:close/>
                    <a:moveTo>
                      <a:pt x="2968" y="0"/>
                    </a:moveTo>
                    <a:cubicBezTo>
                      <a:pt x="1351" y="0"/>
                      <a:pt x="1" y="1346"/>
                      <a:pt x="1" y="2967"/>
                    </a:cubicBezTo>
                    <a:lnTo>
                      <a:pt x="1" y="12334"/>
                    </a:lnTo>
                    <a:cubicBezTo>
                      <a:pt x="1" y="13952"/>
                      <a:pt x="1349" y="15299"/>
                      <a:pt x="2968" y="15299"/>
                    </a:cubicBezTo>
                    <a:lnTo>
                      <a:pt x="12333" y="15299"/>
                    </a:lnTo>
                    <a:cubicBezTo>
                      <a:pt x="13953" y="15299"/>
                      <a:pt x="15299" y="13951"/>
                      <a:pt x="15299" y="12334"/>
                    </a:cubicBezTo>
                    <a:lnTo>
                      <a:pt x="15299" y="2967"/>
                    </a:lnTo>
                    <a:cubicBezTo>
                      <a:pt x="15299" y="1345"/>
                      <a:pt x="13948" y="0"/>
                      <a:pt x="123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73" name="Google Shape;11075;p78"/>
              <p:cNvSpPr/>
              <p:nvPr/>
            </p:nvSpPr>
            <p:spPr>
              <a:xfrm>
                <a:off x="812101" y="2571761"/>
                <a:ext cx="417066" cy="417024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19982" extrusionOk="0">
                    <a:moveTo>
                      <a:pt x="17056" y="1172"/>
                    </a:moveTo>
                    <a:cubicBezTo>
                      <a:pt x="18025" y="1172"/>
                      <a:pt x="18812" y="1959"/>
                      <a:pt x="18812" y="2927"/>
                    </a:cubicBezTo>
                    <a:lnTo>
                      <a:pt x="18812" y="17056"/>
                    </a:lnTo>
                    <a:cubicBezTo>
                      <a:pt x="18812" y="18023"/>
                      <a:pt x="18025" y="18811"/>
                      <a:pt x="17056" y="18811"/>
                    </a:cubicBezTo>
                    <a:lnTo>
                      <a:pt x="2928" y="18811"/>
                    </a:lnTo>
                    <a:cubicBezTo>
                      <a:pt x="1961" y="18811"/>
                      <a:pt x="1172" y="18023"/>
                      <a:pt x="1172" y="17056"/>
                    </a:cubicBezTo>
                    <a:lnTo>
                      <a:pt x="1172" y="2927"/>
                    </a:lnTo>
                    <a:cubicBezTo>
                      <a:pt x="1172" y="1959"/>
                      <a:pt x="1961" y="1172"/>
                      <a:pt x="2928" y="1172"/>
                    </a:cubicBezTo>
                    <a:close/>
                    <a:moveTo>
                      <a:pt x="2928" y="1"/>
                    </a:moveTo>
                    <a:cubicBezTo>
                      <a:pt x="1313" y="1"/>
                      <a:pt x="1" y="1313"/>
                      <a:pt x="1" y="2927"/>
                    </a:cubicBezTo>
                    <a:lnTo>
                      <a:pt x="1" y="17056"/>
                    </a:lnTo>
                    <a:cubicBezTo>
                      <a:pt x="1" y="18669"/>
                      <a:pt x="1313" y="19982"/>
                      <a:pt x="2928" y="19982"/>
                    </a:cubicBezTo>
                    <a:lnTo>
                      <a:pt x="17056" y="19982"/>
                    </a:lnTo>
                    <a:cubicBezTo>
                      <a:pt x="18669" y="19982"/>
                      <a:pt x="19984" y="18669"/>
                      <a:pt x="19984" y="17056"/>
                    </a:cubicBezTo>
                    <a:lnTo>
                      <a:pt x="19984" y="2927"/>
                    </a:lnTo>
                    <a:cubicBezTo>
                      <a:pt x="19984" y="1313"/>
                      <a:pt x="18669" y="1"/>
                      <a:pt x="170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74" name="Google Shape;11076;p78"/>
              <p:cNvSpPr/>
              <p:nvPr/>
            </p:nvSpPr>
            <p:spPr>
              <a:xfrm>
                <a:off x="1081712" y="2670306"/>
                <a:ext cx="48878" cy="48898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2343" extrusionOk="0">
                    <a:moveTo>
                      <a:pt x="1170" y="0"/>
                    </a:moveTo>
                    <a:cubicBezTo>
                      <a:pt x="524" y="0"/>
                      <a:pt x="1" y="526"/>
                      <a:pt x="1" y="1171"/>
                    </a:cubicBezTo>
                    <a:cubicBezTo>
                      <a:pt x="1" y="1817"/>
                      <a:pt x="524" y="2342"/>
                      <a:pt x="1170" y="2342"/>
                    </a:cubicBezTo>
                    <a:cubicBezTo>
                      <a:pt x="1816" y="2342"/>
                      <a:pt x="2341" y="1817"/>
                      <a:pt x="2341" y="1171"/>
                    </a:cubicBezTo>
                    <a:cubicBezTo>
                      <a:pt x="2341" y="526"/>
                      <a:pt x="1816" y="0"/>
                      <a:pt x="117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5" name="Google Shape;11071;p78"/>
            <p:cNvSpPr/>
            <p:nvPr/>
          </p:nvSpPr>
          <p:spPr>
            <a:xfrm>
              <a:off x="531812" y="7190089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19982" h="19982" extrusionOk="0">
                  <a:moveTo>
                    <a:pt x="14602" y="3500"/>
                  </a:moveTo>
                  <a:cubicBezTo>
                    <a:pt x="15137" y="3500"/>
                    <a:pt x="15682" y="3563"/>
                    <a:pt x="16247" y="3689"/>
                  </a:cubicBezTo>
                  <a:cubicBezTo>
                    <a:pt x="16179" y="4154"/>
                    <a:pt x="16095" y="4705"/>
                    <a:pt x="16033" y="5120"/>
                  </a:cubicBezTo>
                  <a:cubicBezTo>
                    <a:pt x="15810" y="5075"/>
                    <a:pt x="15484" y="5035"/>
                    <a:pt x="15150" y="5035"/>
                  </a:cubicBezTo>
                  <a:cubicBezTo>
                    <a:pt x="14968" y="5035"/>
                    <a:pt x="14783" y="5047"/>
                    <a:pt x="14611" y="5076"/>
                  </a:cubicBezTo>
                  <a:cubicBezTo>
                    <a:pt x="13536" y="5258"/>
                    <a:pt x="12918" y="5925"/>
                    <a:pt x="12918" y="6907"/>
                  </a:cubicBezTo>
                  <a:lnTo>
                    <a:pt x="12918" y="8819"/>
                  </a:lnTo>
                  <a:cubicBezTo>
                    <a:pt x="12918" y="9143"/>
                    <a:pt x="13180" y="9405"/>
                    <a:pt x="13504" y="9405"/>
                  </a:cubicBezTo>
                  <a:lnTo>
                    <a:pt x="15681" y="9405"/>
                  </a:lnTo>
                  <a:lnTo>
                    <a:pt x="15388" y="10576"/>
                  </a:lnTo>
                  <a:lnTo>
                    <a:pt x="13504" y="10576"/>
                  </a:lnTo>
                  <a:cubicBezTo>
                    <a:pt x="13180" y="10576"/>
                    <a:pt x="12918" y="10838"/>
                    <a:pt x="12918" y="11161"/>
                  </a:cubicBezTo>
                  <a:lnTo>
                    <a:pt x="12918" y="18811"/>
                  </a:lnTo>
                  <a:lnTo>
                    <a:pt x="11162" y="18811"/>
                  </a:lnTo>
                  <a:lnTo>
                    <a:pt x="11162" y="11161"/>
                  </a:lnTo>
                  <a:cubicBezTo>
                    <a:pt x="11162" y="10838"/>
                    <a:pt x="10900" y="10576"/>
                    <a:pt x="10576" y="10576"/>
                  </a:cubicBezTo>
                  <a:lnTo>
                    <a:pt x="9407" y="10576"/>
                  </a:lnTo>
                  <a:lnTo>
                    <a:pt x="9407" y="9405"/>
                  </a:lnTo>
                  <a:lnTo>
                    <a:pt x="10576" y="9405"/>
                  </a:lnTo>
                  <a:cubicBezTo>
                    <a:pt x="10900" y="9405"/>
                    <a:pt x="11162" y="9143"/>
                    <a:pt x="11162" y="8821"/>
                  </a:cubicBezTo>
                  <a:cubicBezTo>
                    <a:pt x="11162" y="7215"/>
                    <a:pt x="11162" y="6481"/>
                    <a:pt x="11162" y="6143"/>
                  </a:cubicBezTo>
                  <a:cubicBezTo>
                    <a:pt x="11162" y="5520"/>
                    <a:pt x="11163" y="4843"/>
                    <a:pt x="11770" y="4324"/>
                  </a:cubicBezTo>
                  <a:cubicBezTo>
                    <a:pt x="12234" y="3928"/>
                    <a:pt x="12823" y="3687"/>
                    <a:pt x="13628" y="3571"/>
                  </a:cubicBezTo>
                  <a:cubicBezTo>
                    <a:pt x="13950" y="3524"/>
                    <a:pt x="14274" y="3500"/>
                    <a:pt x="14602" y="3500"/>
                  </a:cubicBezTo>
                  <a:close/>
                  <a:moveTo>
                    <a:pt x="17017" y="1170"/>
                  </a:moveTo>
                  <a:cubicBezTo>
                    <a:pt x="17990" y="1170"/>
                    <a:pt x="18811" y="1975"/>
                    <a:pt x="18811" y="2927"/>
                  </a:cubicBezTo>
                  <a:lnTo>
                    <a:pt x="18811" y="17056"/>
                  </a:lnTo>
                  <a:cubicBezTo>
                    <a:pt x="18811" y="18023"/>
                    <a:pt x="18024" y="18811"/>
                    <a:pt x="17056" y="18811"/>
                  </a:cubicBezTo>
                  <a:lnTo>
                    <a:pt x="14089" y="18811"/>
                  </a:lnTo>
                  <a:lnTo>
                    <a:pt x="14089" y="11747"/>
                  </a:lnTo>
                  <a:lnTo>
                    <a:pt x="15846" y="11747"/>
                  </a:lnTo>
                  <a:cubicBezTo>
                    <a:pt x="16115" y="11747"/>
                    <a:pt x="16348" y="11565"/>
                    <a:pt x="16414" y="11305"/>
                  </a:cubicBezTo>
                  <a:lnTo>
                    <a:pt x="16999" y="8963"/>
                  </a:lnTo>
                  <a:cubicBezTo>
                    <a:pt x="17042" y="8787"/>
                    <a:pt x="17003" y="8602"/>
                    <a:pt x="16893" y="8460"/>
                  </a:cubicBezTo>
                  <a:cubicBezTo>
                    <a:pt x="16782" y="8317"/>
                    <a:pt x="16612" y="8235"/>
                    <a:pt x="16431" y="8235"/>
                  </a:cubicBezTo>
                  <a:lnTo>
                    <a:pt x="14089" y="8235"/>
                  </a:lnTo>
                  <a:lnTo>
                    <a:pt x="14089" y="6909"/>
                  </a:lnTo>
                  <a:cubicBezTo>
                    <a:pt x="14089" y="6638"/>
                    <a:pt x="14144" y="6343"/>
                    <a:pt x="14808" y="6229"/>
                  </a:cubicBezTo>
                  <a:cubicBezTo>
                    <a:pt x="14936" y="6208"/>
                    <a:pt x="15061" y="6199"/>
                    <a:pt x="15182" y="6199"/>
                  </a:cubicBezTo>
                  <a:cubicBezTo>
                    <a:pt x="15552" y="6199"/>
                    <a:pt x="15890" y="6283"/>
                    <a:pt x="16198" y="6360"/>
                  </a:cubicBezTo>
                  <a:cubicBezTo>
                    <a:pt x="16304" y="6387"/>
                    <a:pt x="16415" y="6421"/>
                    <a:pt x="16532" y="6421"/>
                  </a:cubicBezTo>
                  <a:cubicBezTo>
                    <a:pt x="16632" y="6421"/>
                    <a:pt x="16736" y="6396"/>
                    <a:pt x="16847" y="6321"/>
                  </a:cubicBezTo>
                  <a:cubicBezTo>
                    <a:pt x="16983" y="6229"/>
                    <a:pt x="17074" y="6084"/>
                    <a:pt x="17098" y="5923"/>
                  </a:cubicBezTo>
                  <a:cubicBezTo>
                    <a:pt x="17098" y="5923"/>
                    <a:pt x="17362" y="4156"/>
                    <a:pt x="17482" y="3339"/>
                  </a:cubicBezTo>
                  <a:cubicBezTo>
                    <a:pt x="17525" y="3049"/>
                    <a:pt x="17346" y="2769"/>
                    <a:pt x="17063" y="2690"/>
                  </a:cubicBezTo>
                  <a:cubicBezTo>
                    <a:pt x="16267" y="2463"/>
                    <a:pt x="15346" y="2343"/>
                    <a:pt x="14504" y="2343"/>
                  </a:cubicBezTo>
                  <a:cubicBezTo>
                    <a:pt x="14137" y="2343"/>
                    <a:pt x="13786" y="2365"/>
                    <a:pt x="13467" y="2412"/>
                  </a:cubicBezTo>
                  <a:cubicBezTo>
                    <a:pt x="12434" y="2562"/>
                    <a:pt x="11646" y="2888"/>
                    <a:pt x="11009" y="3434"/>
                  </a:cubicBezTo>
                  <a:cubicBezTo>
                    <a:pt x="10121" y="4193"/>
                    <a:pt x="10010" y="5168"/>
                    <a:pt x="9999" y="5833"/>
                  </a:cubicBezTo>
                  <a:cubicBezTo>
                    <a:pt x="9999" y="5847"/>
                    <a:pt x="9999" y="7029"/>
                    <a:pt x="9999" y="8235"/>
                  </a:cubicBezTo>
                  <a:lnTo>
                    <a:pt x="8821" y="8235"/>
                  </a:lnTo>
                  <a:cubicBezTo>
                    <a:pt x="8497" y="8235"/>
                    <a:pt x="8236" y="8497"/>
                    <a:pt x="8236" y="8819"/>
                  </a:cubicBezTo>
                  <a:lnTo>
                    <a:pt x="8236" y="11161"/>
                  </a:lnTo>
                  <a:cubicBezTo>
                    <a:pt x="8236" y="11485"/>
                    <a:pt x="8497" y="11747"/>
                    <a:pt x="8821" y="11747"/>
                  </a:cubicBezTo>
                  <a:lnTo>
                    <a:pt x="9991" y="11747"/>
                  </a:lnTo>
                  <a:lnTo>
                    <a:pt x="9991" y="18811"/>
                  </a:lnTo>
                  <a:lnTo>
                    <a:pt x="2927" y="18811"/>
                  </a:lnTo>
                  <a:cubicBezTo>
                    <a:pt x="1959" y="18811"/>
                    <a:pt x="1172" y="18023"/>
                    <a:pt x="1172" y="17054"/>
                  </a:cubicBezTo>
                  <a:lnTo>
                    <a:pt x="1172" y="2927"/>
                  </a:lnTo>
                  <a:cubicBezTo>
                    <a:pt x="1172" y="1959"/>
                    <a:pt x="1959" y="1170"/>
                    <a:pt x="2927" y="1170"/>
                  </a:cubicBezTo>
                  <a:close/>
                  <a:moveTo>
                    <a:pt x="2927" y="1"/>
                  </a:moveTo>
                  <a:cubicBezTo>
                    <a:pt x="1314" y="1"/>
                    <a:pt x="1" y="1313"/>
                    <a:pt x="1" y="2927"/>
                  </a:cubicBezTo>
                  <a:lnTo>
                    <a:pt x="1" y="17056"/>
                  </a:lnTo>
                  <a:cubicBezTo>
                    <a:pt x="1" y="18669"/>
                    <a:pt x="1314" y="19982"/>
                    <a:pt x="2927" y="19982"/>
                  </a:cubicBezTo>
                  <a:lnTo>
                    <a:pt x="17054" y="19982"/>
                  </a:lnTo>
                  <a:cubicBezTo>
                    <a:pt x="18669" y="19982"/>
                    <a:pt x="19982" y="18669"/>
                    <a:pt x="19982" y="17056"/>
                  </a:cubicBezTo>
                  <a:lnTo>
                    <a:pt x="19982" y="2927"/>
                  </a:lnTo>
                  <a:cubicBezTo>
                    <a:pt x="19982" y="2145"/>
                    <a:pt x="19669" y="1409"/>
                    <a:pt x="19101" y="853"/>
                  </a:cubicBezTo>
                  <a:cubicBezTo>
                    <a:pt x="18538" y="303"/>
                    <a:pt x="17797" y="1"/>
                    <a:pt x="1701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" name="Google Shape;11059;p78"/>
            <p:cNvGrpSpPr/>
            <p:nvPr/>
          </p:nvGrpSpPr>
          <p:grpSpPr>
            <a:xfrm>
              <a:off x="1549938" y="7190096"/>
              <a:ext cx="407391" cy="228600"/>
              <a:chOff x="3476576" y="2633631"/>
              <a:chExt cx="417024" cy="293244"/>
            </a:xfrm>
            <a:solidFill>
              <a:schemeClr val="bg1"/>
            </a:solidFill>
          </p:grpSpPr>
          <p:sp>
            <p:nvSpPr>
              <p:cNvPr id="69" name="Google Shape;11060;p78"/>
              <p:cNvSpPr/>
              <p:nvPr/>
            </p:nvSpPr>
            <p:spPr>
              <a:xfrm>
                <a:off x="3476576" y="2633631"/>
                <a:ext cx="417024" cy="293244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14051" extrusionOk="0">
                    <a:moveTo>
                      <a:pt x="17056" y="1172"/>
                    </a:moveTo>
                    <a:cubicBezTo>
                      <a:pt x="18023" y="1172"/>
                      <a:pt x="18811" y="1961"/>
                      <a:pt x="18811" y="2929"/>
                    </a:cubicBezTo>
                    <a:lnTo>
                      <a:pt x="18811" y="11124"/>
                    </a:lnTo>
                    <a:cubicBezTo>
                      <a:pt x="18811" y="12092"/>
                      <a:pt x="18023" y="12881"/>
                      <a:pt x="17056" y="12881"/>
                    </a:cubicBezTo>
                    <a:lnTo>
                      <a:pt x="2927" y="12881"/>
                    </a:lnTo>
                    <a:cubicBezTo>
                      <a:pt x="1959" y="12881"/>
                      <a:pt x="1172" y="12092"/>
                      <a:pt x="1172" y="11124"/>
                    </a:cubicBezTo>
                    <a:lnTo>
                      <a:pt x="1172" y="2929"/>
                    </a:lnTo>
                    <a:cubicBezTo>
                      <a:pt x="1172" y="1961"/>
                      <a:pt x="1959" y="1172"/>
                      <a:pt x="2927" y="1172"/>
                    </a:cubicBezTo>
                    <a:close/>
                    <a:moveTo>
                      <a:pt x="2927" y="1"/>
                    </a:moveTo>
                    <a:cubicBezTo>
                      <a:pt x="1313" y="1"/>
                      <a:pt x="1" y="1315"/>
                      <a:pt x="1" y="2929"/>
                    </a:cubicBezTo>
                    <a:lnTo>
                      <a:pt x="1" y="11124"/>
                    </a:lnTo>
                    <a:cubicBezTo>
                      <a:pt x="1" y="12738"/>
                      <a:pt x="1313" y="14050"/>
                      <a:pt x="2927" y="14050"/>
                    </a:cubicBezTo>
                    <a:lnTo>
                      <a:pt x="17056" y="14050"/>
                    </a:lnTo>
                    <a:cubicBezTo>
                      <a:pt x="18669" y="14050"/>
                      <a:pt x="19982" y="12738"/>
                      <a:pt x="19982" y="11124"/>
                    </a:cubicBezTo>
                    <a:lnTo>
                      <a:pt x="19982" y="2929"/>
                    </a:lnTo>
                    <a:cubicBezTo>
                      <a:pt x="19982" y="1315"/>
                      <a:pt x="18669" y="1"/>
                      <a:pt x="170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1061;p78"/>
              <p:cNvSpPr/>
              <p:nvPr/>
            </p:nvSpPr>
            <p:spPr>
              <a:xfrm>
                <a:off x="3636206" y="2706945"/>
                <a:ext cx="122194" cy="146634"/>
              </a:xfrm>
              <a:custGeom>
                <a:avLst/>
                <a:gdLst/>
                <a:ahLst/>
                <a:cxnLst/>
                <a:rect l="l" t="t" r="r" b="b"/>
                <a:pathLst>
                  <a:path w="5855" h="7026" extrusionOk="0">
                    <a:moveTo>
                      <a:pt x="1172" y="1643"/>
                    </a:moveTo>
                    <a:lnTo>
                      <a:pt x="4165" y="3514"/>
                    </a:lnTo>
                    <a:lnTo>
                      <a:pt x="1172" y="5384"/>
                    </a:lnTo>
                    <a:lnTo>
                      <a:pt x="1172" y="1643"/>
                    </a:lnTo>
                    <a:close/>
                    <a:moveTo>
                      <a:pt x="586" y="0"/>
                    </a:moveTo>
                    <a:cubicBezTo>
                      <a:pt x="489" y="0"/>
                      <a:pt x="391" y="25"/>
                      <a:pt x="302" y="74"/>
                    </a:cubicBezTo>
                    <a:cubicBezTo>
                      <a:pt x="116" y="178"/>
                      <a:pt x="1" y="373"/>
                      <a:pt x="1" y="587"/>
                    </a:cubicBezTo>
                    <a:lnTo>
                      <a:pt x="1" y="6440"/>
                    </a:lnTo>
                    <a:cubicBezTo>
                      <a:pt x="1" y="6653"/>
                      <a:pt x="116" y="6849"/>
                      <a:pt x="302" y="6953"/>
                    </a:cubicBezTo>
                    <a:cubicBezTo>
                      <a:pt x="389" y="7001"/>
                      <a:pt x="487" y="7026"/>
                      <a:pt x="585" y="7026"/>
                    </a:cubicBezTo>
                    <a:cubicBezTo>
                      <a:pt x="693" y="7026"/>
                      <a:pt x="801" y="6997"/>
                      <a:pt x="896" y="6937"/>
                    </a:cubicBezTo>
                    <a:lnTo>
                      <a:pt x="5580" y="4010"/>
                    </a:lnTo>
                    <a:cubicBezTo>
                      <a:pt x="5750" y="3903"/>
                      <a:pt x="5854" y="3714"/>
                      <a:pt x="5854" y="3513"/>
                    </a:cubicBezTo>
                    <a:cubicBezTo>
                      <a:pt x="5854" y="3311"/>
                      <a:pt x="5750" y="3123"/>
                      <a:pt x="5580" y="3017"/>
                    </a:cubicBezTo>
                    <a:lnTo>
                      <a:pt x="896" y="90"/>
                    </a:lnTo>
                    <a:cubicBezTo>
                      <a:pt x="801" y="30"/>
                      <a:pt x="694" y="0"/>
                      <a:pt x="5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7" name="TextBox 76"/>
          <p:cNvSpPr txBox="1"/>
          <p:nvPr/>
        </p:nvSpPr>
        <p:spPr>
          <a:xfrm>
            <a:off x="2599538" y="620688"/>
            <a:ext cx="889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Strategy for development of VFU "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Chernorizets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Hrabar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"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4" y="490741"/>
            <a:ext cx="1794628" cy="82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6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215"/>
          <a:stretch/>
        </p:blipFill>
        <p:spPr>
          <a:xfrm>
            <a:off x="1586" y="442096"/>
            <a:ext cx="12188826" cy="9454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49997" y="663079"/>
            <a:ext cx="92701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Internationalization                               Areas of Partnership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34572" y="1412776"/>
            <a:ext cx="453650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Bef>
                <a:spcPts val="600"/>
              </a:spcBef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Joint educational </a:t>
            </a:r>
            <a:r>
              <a:rPr lang="en-US" sz="2000" b="1" dirty="0" err="1">
                <a:latin typeface="Century Gothic" panose="020B0502020202020204" pitchFamily="34" charset="0"/>
              </a:rPr>
              <a:t>programmes</a:t>
            </a:r>
            <a:r>
              <a:rPr lang="en-US" sz="2000" b="1" dirty="0">
                <a:latin typeface="Century Gothic" panose="020B0502020202020204" pitchFamily="34" charset="0"/>
              </a:rPr>
              <a:t> allowing for two diplomas to be awarded, exchange of teaching teams; mobility, recognition of diplomas</a:t>
            </a:r>
          </a:p>
          <a:p>
            <a:pPr marL="285750" lvl="1" indent="-285750">
              <a:spcBef>
                <a:spcPts val="600"/>
              </a:spcBef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entury Gothic" panose="020B0502020202020204" pitchFamily="34" charset="0"/>
              </a:rPr>
              <a:t>Developing </a:t>
            </a:r>
            <a:r>
              <a:rPr lang="en-US" sz="2000" b="1" dirty="0">
                <a:latin typeface="Century Gothic" panose="020B0502020202020204" pitchFamily="34" charset="0"/>
              </a:rPr>
              <a:t>a network for exchange of good practices, training and research between partners</a:t>
            </a:r>
          </a:p>
          <a:p>
            <a:pPr marL="285750" lvl="1" indent="-285750">
              <a:spcBef>
                <a:spcPts val="600"/>
              </a:spcBef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entury Gothic" panose="020B0502020202020204" pitchFamily="34" charset="0"/>
              </a:rPr>
              <a:t>Institute </a:t>
            </a:r>
            <a:r>
              <a:rPr lang="en-US" sz="2000" b="1" dirty="0">
                <a:latin typeface="Century Gothic" panose="020B0502020202020204" pitchFamily="34" charset="0"/>
              </a:rPr>
              <a:t>for Digital </a:t>
            </a:r>
            <a:r>
              <a:rPr lang="en-US" sz="2000" b="1" dirty="0" smtClean="0">
                <a:latin typeface="Century Gothic" panose="020B0502020202020204" pitchFamily="34" charset="0"/>
              </a:rPr>
              <a:t>Education</a:t>
            </a:r>
          </a:p>
          <a:p>
            <a:pPr marL="285750" lvl="1" indent="-285750">
              <a:spcBef>
                <a:spcPts val="600"/>
              </a:spcBef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entury Gothic" panose="020B0502020202020204" pitchFamily="34" charset="0"/>
              </a:rPr>
              <a:t>Internships </a:t>
            </a:r>
            <a:r>
              <a:rPr lang="en-US" sz="2000" b="1" dirty="0">
                <a:latin typeface="Century Gothic" panose="020B0502020202020204" pitchFamily="34" charset="0"/>
              </a:rPr>
              <a:t>and </a:t>
            </a:r>
            <a:r>
              <a:rPr lang="en-US" sz="2000" b="1" dirty="0" smtClean="0">
                <a:latin typeface="Century Gothic" panose="020B0502020202020204" pitchFamily="34" charset="0"/>
              </a:rPr>
              <a:t>practices</a:t>
            </a:r>
          </a:p>
          <a:p>
            <a:pPr marL="285750" lvl="1" indent="-285750">
              <a:spcBef>
                <a:spcPts val="600"/>
              </a:spcBef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entury Gothic" panose="020B0502020202020204" pitchFamily="34" charset="0"/>
              </a:rPr>
              <a:t>Joint laboratories</a:t>
            </a:r>
          </a:p>
          <a:p>
            <a:pPr marL="285750" lvl="1" indent="-285750">
              <a:spcBef>
                <a:spcPts val="600"/>
              </a:spcBef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entury Gothic" panose="020B0502020202020204" pitchFamily="34" charset="0"/>
              </a:rPr>
              <a:t>Joint infrastructure investments</a:t>
            </a:r>
            <a:endParaRPr lang="bg-BG" sz="2000" b="1" dirty="0" smtClean="0">
              <a:latin typeface="Century Gothic" panose="020B0502020202020204" pitchFamily="34" charset="0"/>
            </a:endParaRPr>
          </a:p>
          <a:p>
            <a:pPr marL="285750" lvl="1" indent="-285750">
              <a:spcBef>
                <a:spcPts val="600"/>
              </a:spcBef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entury Gothic" panose="020B0502020202020204" pitchFamily="34" charset="0"/>
              </a:rPr>
              <a:t>Summer schools and short-term courses</a:t>
            </a:r>
            <a:endParaRPr lang="bg-BG" sz="2000" b="1" dirty="0"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4" y="500168"/>
            <a:ext cx="1794628" cy="821943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586" y="6477000"/>
            <a:ext cx="12188826" cy="391923"/>
            <a:chOff x="1586" y="7113108"/>
            <a:chExt cx="12188826" cy="391923"/>
          </a:xfrm>
        </p:grpSpPr>
        <p:sp>
          <p:nvSpPr>
            <p:cNvPr id="26" name="Rectangle 25"/>
            <p:cNvSpPr/>
            <p:nvPr/>
          </p:nvSpPr>
          <p:spPr>
            <a:xfrm>
              <a:off x="1586" y="7113108"/>
              <a:ext cx="12188826" cy="39192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970977" y="7129029"/>
              <a:ext cx="10217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VarnaFreeUniversity</a:t>
              </a:r>
              <a:r>
                <a:rPr lang="en-US" sz="1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	</a:t>
              </a:r>
              <a:r>
                <a:rPr lang="en-US" sz="18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				www.vfu.bg</a:t>
              </a:r>
              <a:r>
                <a:rPr lang="bg-BG" sz="18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	</a:t>
              </a:r>
              <a:endParaRPr lang="en-US" sz="1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28" name="Google Shape;11056;p78"/>
            <p:cNvGrpSpPr/>
            <p:nvPr/>
          </p:nvGrpSpPr>
          <p:grpSpPr>
            <a:xfrm>
              <a:off x="1220638" y="7186064"/>
              <a:ext cx="228600" cy="228600"/>
              <a:chOff x="2964567" y="2571753"/>
              <a:chExt cx="417045" cy="417045"/>
            </a:xfrm>
            <a:solidFill>
              <a:schemeClr val="bg1"/>
            </a:solidFill>
          </p:grpSpPr>
          <p:sp>
            <p:nvSpPr>
              <p:cNvPr id="38" name="Google Shape;11057;p78"/>
              <p:cNvSpPr/>
              <p:nvPr/>
            </p:nvSpPr>
            <p:spPr>
              <a:xfrm>
                <a:off x="2964567" y="2571753"/>
                <a:ext cx="417045" cy="417045"/>
              </a:xfrm>
              <a:custGeom>
                <a:avLst/>
                <a:gdLst/>
                <a:ahLst/>
                <a:cxnLst/>
                <a:rect l="l" t="t" r="r" b="b"/>
                <a:pathLst>
                  <a:path w="19983" h="19983" extrusionOk="0">
                    <a:moveTo>
                      <a:pt x="9992" y="1170"/>
                    </a:moveTo>
                    <a:cubicBezTo>
                      <a:pt x="14855" y="1170"/>
                      <a:pt x="18812" y="4866"/>
                      <a:pt x="18812" y="9405"/>
                    </a:cubicBezTo>
                    <a:cubicBezTo>
                      <a:pt x="18812" y="13925"/>
                      <a:pt x="14855" y="17601"/>
                      <a:pt x="9992" y="17601"/>
                    </a:cubicBezTo>
                    <a:cubicBezTo>
                      <a:pt x="9111" y="17601"/>
                      <a:pt x="8240" y="17481"/>
                      <a:pt x="7407" y="17242"/>
                    </a:cubicBezTo>
                    <a:cubicBezTo>
                      <a:pt x="7354" y="17226"/>
                      <a:pt x="7299" y="17218"/>
                      <a:pt x="7245" y="17218"/>
                    </a:cubicBezTo>
                    <a:cubicBezTo>
                      <a:pt x="7153" y="17218"/>
                      <a:pt x="7062" y="17240"/>
                      <a:pt x="6979" y="17282"/>
                    </a:cubicBezTo>
                    <a:lnTo>
                      <a:pt x="4723" y="18439"/>
                    </a:lnTo>
                    <a:lnTo>
                      <a:pt x="4723" y="16262"/>
                    </a:lnTo>
                    <a:cubicBezTo>
                      <a:pt x="4723" y="16078"/>
                      <a:pt x="4637" y="15904"/>
                      <a:pt x="4490" y="15793"/>
                    </a:cubicBezTo>
                    <a:cubicBezTo>
                      <a:pt x="2381" y="14208"/>
                      <a:pt x="1171" y="11880"/>
                      <a:pt x="1171" y="9405"/>
                    </a:cubicBezTo>
                    <a:cubicBezTo>
                      <a:pt x="1171" y="4866"/>
                      <a:pt x="5129" y="1170"/>
                      <a:pt x="9992" y="1170"/>
                    </a:cubicBezTo>
                    <a:close/>
                    <a:moveTo>
                      <a:pt x="9992" y="1"/>
                    </a:moveTo>
                    <a:cubicBezTo>
                      <a:pt x="4575" y="1"/>
                      <a:pt x="0" y="4153"/>
                      <a:pt x="0" y="9407"/>
                    </a:cubicBezTo>
                    <a:cubicBezTo>
                      <a:pt x="0" y="12221"/>
                      <a:pt x="1359" y="14795"/>
                      <a:pt x="3552" y="16548"/>
                    </a:cubicBezTo>
                    <a:lnTo>
                      <a:pt x="3552" y="19396"/>
                    </a:lnTo>
                    <a:cubicBezTo>
                      <a:pt x="3552" y="19602"/>
                      <a:pt x="3659" y="19791"/>
                      <a:pt x="3832" y="19897"/>
                    </a:cubicBezTo>
                    <a:cubicBezTo>
                      <a:pt x="3925" y="19953"/>
                      <a:pt x="4031" y="19982"/>
                      <a:pt x="4138" y="19982"/>
                    </a:cubicBezTo>
                    <a:cubicBezTo>
                      <a:pt x="4229" y="19982"/>
                      <a:pt x="4320" y="19961"/>
                      <a:pt x="4405" y="19918"/>
                    </a:cubicBezTo>
                    <a:lnTo>
                      <a:pt x="7310" y="18429"/>
                    </a:lnTo>
                    <a:cubicBezTo>
                      <a:pt x="8180" y="18657"/>
                      <a:pt x="9081" y="18772"/>
                      <a:pt x="9992" y="18772"/>
                    </a:cubicBezTo>
                    <a:cubicBezTo>
                      <a:pt x="15500" y="18772"/>
                      <a:pt x="19983" y="14570"/>
                      <a:pt x="19983" y="9407"/>
                    </a:cubicBezTo>
                    <a:cubicBezTo>
                      <a:pt x="19983" y="4151"/>
                      <a:pt x="15405" y="1"/>
                      <a:pt x="999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39" name="Google Shape;11058;p78"/>
              <p:cNvSpPr/>
              <p:nvPr/>
            </p:nvSpPr>
            <p:spPr>
              <a:xfrm>
                <a:off x="3037776" y="2694716"/>
                <a:ext cx="270641" cy="146633"/>
              </a:xfrm>
              <a:custGeom>
                <a:avLst/>
                <a:gdLst/>
                <a:ahLst/>
                <a:cxnLst/>
                <a:rect l="l" t="t" r="r" b="b"/>
                <a:pathLst>
                  <a:path w="12968" h="7026" extrusionOk="0">
                    <a:moveTo>
                      <a:pt x="5362" y="1463"/>
                    </a:moveTo>
                    <a:lnTo>
                      <a:pt x="7241" y="3341"/>
                    </a:lnTo>
                    <a:cubicBezTo>
                      <a:pt x="7353" y="3454"/>
                      <a:pt x="7503" y="3513"/>
                      <a:pt x="7655" y="3513"/>
                    </a:cubicBezTo>
                    <a:cubicBezTo>
                      <a:pt x="7744" y="3513"/>
                      <a:pt x="7833" y="3493"/>
                      <a:pt x="7917" y="3451"/>
                    </a:cubicBezTo>
                    <a:lnTo>
                      <a:pt x="10216" y="2303"/>
                    </a:lnTo>
                    <a:lnTo>
                      <a:pt x="7605" y="5565"/>
                    </a:lnTo>
                    <a:lnTo>
                      <a:pt x="5726" y="3685"/>
                    </a:lnTo>
                    <a:cubicBezTo>
                      <a:pt x="5614" y="3573"/>
                      <a:pt x="5463" y="3514"/>
                      <a:pt x="5311" y="3514"/>
                    </a:cubicBezTo>
                    <a:cubicBezTo>
                      <a:pt x="5223" y="3514"/>
                      <a:pt x="5133" y="3534"/>
                      <a:pt x="5051" y="3575"/>
                    </a:cubicBezTo>
                    <a:lnTo>
                      <a:pt x="2751" y="4725"/>
                    </a:lnTo>
                    <a:lnTo>
                      <a:pt x="2751" y="4725"/>
                    </a:lnTo>
                    <a:lnTo>
                      <a:pt x="5362" y="1463"/>
                    </a:lnTo>
                    <a:close/>
                    <a:moveTo>
                      <a:pt x="5312" y="1"/>
                    </a:moveTo>
                    <a:cubicBezTo>
                      <a:pt x="5302" y="1"/>
                      <a:pt x="5291" y="1"/>
                      <a:pt x="5281" y="2"/>
                    </a:cubicBezTo>
                    <a:cubicBezTo>
                      <a:pt x="5114" y="12"/>
                      <a:pt x="4959" y="92"/>
                      <a:pt x="4856" y="221"/>
                    </a:cubicBezTo>
                    <a:lnTo>
                      <a:pt x="172" y="6075"/>
                    </a:lnTo>
                    <a:cubicBezTo>
                      <a:pt x="0" y="6290"/>
                      <a:pt x="2" y="6595"/>
                      <a:pt x="174" y="6809"/>
                    </a:cubicBezTo>
                    <a:cubicBezTo>
                      <a:pt x="288" y="6950"/>
                      <a:pt x="457" y="7026"/>
                      <a:pt x="630" y="7026"/>
                    </a:cubicBezTo>
                    <a:cubicBezTo>
                      <a:pt x="719" y="7026"/>
                      <a:pt x="808" y="7006"/>
                      <a:pt x="892" y="6964"/>
                    </a:cubicBezTo>
                    <a:lnTo>
                      <a:pt x="5198" y="4811"/>
                    </a:lnTo>
                    <a:lnTo>
                      <a:pt x="7241" y="6855"/>
                    </a:lnTo>
                    <a:cubicBezTo>
                      <a:pt x="7349" y="6964"/>
                      <a:pt x="7496" y="7026"/>
                      <a:pt x="7650" y="7026"/>
                    </a:cubicBezTo>
                    <a:cubicBezTo>
                      <a:pt x="7662" y="7026"/>
                      <a:pt x="7674" y="7025"/>
                      <a:pt x="7687" y="7024"/>
                    </a:cubicBezTo>
                    <a:cubicBezTo>
                      <a:pt x="7853" y="7016"/>
                      <a:pt x="8007" y="6936"/>
                      <a:pt x="8111" y="6807"/>
                    </a:cubicBezTo>
                    <a:lnTo>
                      <a:pt x="12795" y="951"/>
                    </a:lnTo>
                    <a:cubicBezTo>
                      <a:pt x="12967" y="737"/>
                      <a:pt x="12965" y="431"/>
                      <a:pt x="12792" y="219"/>
                    </a:cubicBezTo>
                    <a:cubicBezTo>
                      <a:pt x="12679" y="78"/>
                      <a:pt x="12510" y="1"/>
                      <a:pt x="12337" y="1"/>
                    </a:cubicBezTo>
                    <a:cubicBezTo>
                      <a:pt x="12249" y="1"/>
                      <a:pt x="12159" y="21"/>
                      <a:pt x="12075" y="63"/>
                    </a:cubicBezTo>
                    <a:lnTo>
                      <a:pt x="7770" y="2216"/>
                    </a:lnTo>
                    <a:lnTo>
                      <a:pt x="5726" y="173"/>
                    </a:lnTo>
                    <a:cubicBezTo>
                      <a:pt x="5617" y="62"/>
                      <a:pt x="5467" y="1"/>
                      <a:pt x="531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9" name="Google Shape;11072;p78"/>
            <p:cNvGrpSpPr/>
            <p:nvPr/>
          </p:nvGrpSpPr>
          <p:grpSpPr>
            <a:xfrm>
              <a:off x="875329" y="7190096"/>
              <a:ext cx="228600" cy="228600"/>
              <a:chOff x="812101" y="2571761"/>
              <a:chExt cx="417066" cy="417024"/>
            </a:xfrm>
            <a:solidFill>
              <a:schemeClr val="bg1"/>
            </a:solidFill>
          </p:grpSpPr>
          <p:sp>
            <p:nvSpPr>
              <p:cNvPr id="34" name="Google Shape;11073;p78"/>
              <p:cNvSpPr/>
              <p:nvPr/>
            </p:nvSpPr>
            <p:spPr>
              <a:xfrm>
                <a:off x="935086" y="2694745"/>
                <a:ext cx="171072" cy="171071"/>
              </a:xfrm>
              <a:custGeom>
                <a:avLst/>
                <a:gdLst/>
                <a:ahLst/>
                <a:cxnLst/>
                <a:rect l="l" t="t" r="r" b="b"/>
                <a:pathLst>
                  <a:path w="8197" h="8197" extrusionOk="0">
                    <a:moveTo>
                      <a:pt x="4099" y="1171"/>
                    </a:moveTo>
                    <a:cubicBezTo>
                      <a:pt x="5712" y="1171"/>
                      <a:pt x="7027" y="2484"/>
                      <a:pt x="7027" y="4097"/>
                    </a:cubicBezTo>
                    <a:cubicBezTo>
                      <a:pt x="7027" y="5712"/>
                      <a:pt x="5712" y="7025"/>
                      <a:pt x="4099" y="7025"/>
                    </a:cubicBezTo>
                    <a:cubicBezTo>
                      <a:pt x="2486" y="7025"/>
                      <a:pt x="1171" y="5712"/>
                      <a:pt x="1171" y="4097"/>
                    </a:cubicBezTo>
                    <a:cubicBezTo>
                      <a:pt x="1171" y="2484"/>
                      <a:pt x="2486" y="1171"/>
                      <a:pt x="4099" y="1171"/>
                    </a:cubicBezTo>
                    <a:close/>
                    <a:moveTo>
                      <a:pt x="4099" y="0"/>
                    </a:moveTo>
                    <a:cubicBezTo>
                      <a:pt x="1840" y="0"/>
                      <a:pt x="0" y="1838"/>
                      <a:pt x="0" y="4097"/>
                    </a:cubicBezTo>
                    <a:cubicBezTo>
                      <a:pt x="0" y="6358"/>
                      <a:pt x="1840" y="8196"/>
                      <a:pt x="4099" y="8196"/>
                    </a:cubicBezTo>
                    <a:cubicBezTo>
                      <a:pt x="6358" y="8196"/>
                      <a:pt x="8196" y="6358"/>
                      <a:pt x="8196" y="4097"/>
                    </a:cubicBezTo>
                    <a:cubicBezTo>
                      <a:pt x="8196" y="1838"/>
                      <a:pt x="6358" y="0"/>
                      <a:pt x="40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35" name="Google Shape;11074;p78"/>
              <p:cNvSpPr/>
              <p:nvPr/>
            </p:nvSpPr>
            <p:spPr>
              <a:xfrm>
                <a:off x="860977" y="2620616"/>
                <a:ext cx="319311" cy="319290"/>
              </a:xfrm>
              <a:custGeom>
                <a:avLst/>
                <a:gdLst/>
                <a:ahLst/>
                <a:cxnLst/>
                <a:rect l="l" t="t" r="r" b="b"/>
                <a:pathLst>
                  <a:path w="15300" h="15299" extrusionOk="0">
                    <a:moveTo>
                      <a:pt x="12333" y="1171"/>
                    </a:moveTo>
                    <a:cubicBezTo>
                      <a:pt x="13306" y="1171"/>
                      <a:pt x="14128" y="1994"/>
                      <a:pt x="14128" y="2967"/>
                    </a:cubicBezTo>
                    <a:lnTo>
                      <a:pt x="14128" y="12334"/>
                    </a:lnTo>
                    <a:cubicBezTo>
                      <a:pt x="14128" y="13307"/>
                      <a:pt x="13306" y="14129"/>
                      <a:pt x="12333" y="14129"/>
                    </a:cubicBezTo>
                    <a:lnTo>
                      <a:pt x="2968" y="14129"/>
                    </a:lnTo>
                    <a:cubicBezTo>
                      <a:pt x="1993" y="14129"/>
                      <a:pt x="1172" y="13307"/>
                      <a:pt x="1172" y="12334"/>
                    </a:cubicBezTo>
                    <a:lnTo>
                      <a:pt x="1172" y="2967"/>
                    </a:lnTo>
                    <a:cubicBezTo>
                      <a:pt x="1172" y="1994"/>
                      <a:pt x="1993" y="1171"/>
                      <a:pt x="2968" y="1171"/>
                    </a:cubicBezTo>
                    <a:close/>
                    <a:moveTo>
                      <a:pt x="2968" y="0"/>
                    </a:moveTo>
                    <a:cubicBezTo>
                      <a:pt x="1351" y="0"/>
                      <a:pt x="1" y="1346"/>
                      <a:pt x="1" y="2967"/>
                    </a:cubicBezTo>
                    <a:lnTo>
                      <a:pt x="1" y="12334"/>
                    </a:lnTo>
                    <a:cubicBezTo>
                      <a:pt x="1" y="13952"/>
                      <a:pt x="1349" y="15299"/>
                      <a:pt x="2968" y="15299"/>
                    </a:cubicBezTo>
                    <a:lnTo>
                      <a:pt x="12333" y="15299"/>
                    </a:lnTo>
                    <a:cubicBezTo>
                      <a:pt x="13953" y="15299"/>
                      <a:pt x="15299" y="13951"/>
                      <a:pt x="15299" y="12334"/>
                    </a:cubicBezTo>
                    <a:lnTo>
                      <a:pt x="15299" y="2967"/>
                    </a:lnTo>
                    <a:cubicBezTo>
                      <a:pt x="15299" y="1345"/>
                      <a:pt x="13948" y="0"/>
                      <a:pt x="123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36" name="Google Shape;11075;p78"/>
              <p:cNvSpPr/>
              <p:nvPr/>
            </p:nvSpPr>
            <p:spPr>
              <a:xfrm>
                <a:off x="812101" y="2571761"/>
                <a:ext cx="417066" cy="417024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19982" extrusionOk="0">
                    <a:moveTo>
                      <a:pt x="17056" y="1172"/>
                    </a:moveTo>
                    <a:cubicBezTo>
                      <a:pt x="18025" y="1172"/>
                      <a:pt x="18812" y="1959"/>
                      <a:pt x="18812" y="2927"/>
                    </a:cubicBezTo>
                    <a:lnTo>
                      <a:pt x="18812" y="17056"/>
                    </a:lnTo>
                    <a:cubicBezTo>
                      <a:pt x="18812" y="18023"/>
                      <a:pt x="18025" y="18811"/>
                      <a:pt x="17056" y="18811"/>
                    </a:cubicBezTo>
                    <a:lnTo>
                      <a:pt x="2928" y="18811"/>
                    </a:lnTo>
                    <a:cubicBezTo>
                      <a:pt x="1961" y="18811"/>
                      <a:pt x="1172" y="18023"/>
                      <a:pt x="1172" y="17056"/>
                    </a:cubicBezTo>
                    <a:lnTo>
                      <a:pt x="1172" y="2927"/>
                    </a:lnTo>
                    <a:cubicBezTo>
                      <a:pt x="1172" y="1959"/>
                      <a:pt x="1961" y="1172"/>
                      <a:pt x="2928" y="1172"/>
                    </a:cubicBezTo>
                    <a:close/>
                    <a:moveTo>
                      <a:pt x="2928" y="1"/>
                    </a:moveTo>
                    <a:cubicBezTo>
                      <a:pt x="1313" y="1"/>
                      <a:pt x="1" y="1313"/>
                      <a:pt x="1" y="2927"/>
                    </a:cubicBezTo>
                    <a:lnTo>
                      <a:pt x="1" y="17056"/>
                    </a:lnTo>
                    <a:cubicBezTo>
                      <a:pt x="1" y="18669"/>
                      <a:pt x="1313" y="19982"/>
                      <a:pt x="2928" y="19982"/>
                    </a:cubicBezTo>
                    <a:lnTo>
                      <a:pt x="17056" y="19982"/>
                    </a:lnTo>
                    <a:cubicBezTo>
                      <a:pt x="18669" y="19982"/>
                      <a:pt x="19984" y="18669"/>
                      <a:pt x="19984" y="17056"/>
                    </a:cubicBezTo>
                    <a:lnTo>
                      <a:pt x="19984" y="2927"/>
                    </a:lnTo>
                    <a:cubicBezTo>
                      <a:pt x="19984" y="1313"/>
                      <a:pt x="18669" y="1"/>
                      <a:pt x="170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37" name="Google Shape;11076;p78"/>
              <p:cNvSpPr/>
              <p:nvPr/>
            </p:nvSpPr>
            <p:spPr>
              <a:xfrm>
                <a:off x="1081712" y="2670306"/>
                <a:ext cx="48878" cy="48898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2343" extrusionOk="0">
                    <a:moveTo>
                      <a:pt x="1170" y="0"/>
                    </a:moveTo>
                    <a:cubicBezTo>
                      <a:pt x="524" y="0"/>
                      <a:pt x="1" y="526"/>
                      <a:pt x="1" y="1171"/>
                    </a:cubicBezTo>
                    <a:cubicBezTo>
                      <a:pt x="1" y="1817"/>
                      <a:pt x="524" y="2342"/>
                      <a:pt x="1170" y="2342"/>
                    </a:cubicBezTo>
                    <a:cubicBezTo>
                      <a:pt x="1816" y="2342"/>
                      <a:pt x="2341" y="1817"/>
                      <a:pt x="2341" y="1171"/>
                    </a:cubicBezTo>
                    <a:cubicBezTo>
                      <a:pt x="2341" y="526"/>
                      <a:pt x="1816" y="0"/>
                      <a:pt x="117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0" name="Google Shape;11071;p78"/>
            <p:cNvSpPr/>
            <p:nvPr/>
          </p:nvSpPr>
          <p:spPr>
            <a:xfrm>
              <a:off x="531812" y="7190089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19982" h="19982" extrusionOk="0">
                  <a:moveTo>
                    <a:pt x="14602" y="3500"/>
                  </a:moveTo>
                  <a:cubicBezTo>
                    <a:pt x="15137" y="3500"/>
                    <a:pt x="15682" y="3563"/>
                    <a:pt x="16247" y="3689"/>
                  </a:cubicBezTo>
                  <a:cubicBezTo>
                    <a:pt x="16179" y="4154"/>
                    <a:pt x="16095" y="4705"/>
                    <a:pt x="16033" y="5120"/>
                  </a:cubicBezTo>
                  <a:cubicBezTo>
                    <a:pt x="15810" y="5075"/>
                    <a:pt x="15484" y="5035"/>
                    <a:pt x="15150" y="5035"/>
                  </a:cubicBezTo>
                  <a:cubicBezTo>
                    <a:pt x="14968" y="5035"/>
                    <a:pt x="14783" y="5047"/>
                    <a:pt x="14611" y="5076"/>
                  </a:cubicBezTo>
                  <a:cubicBezTo>
                    <a:pt x="13536" y="5258"/>
                    <a:pt x="12918" y="5925"/>
                    <a:pt x="12918" y="6907"/>
                  </a:cubicBezTo>
                  <a:lnTo>
                    <a:pt x="12918" y="8819"/>
                  </a:lnTo>
                  <a:cubicBezTo>
                    <a:pt x="12918" y="9143"/>
                    <a:pt x="13180" y="9405"/>
                    <a:pt x="13504" y="9405"/>
                  </a:cubicBezTo>
                  <a:lnTo>
                    <a:pt x="15681" y="9405"/>
                  </a:lnTo>
                  <a:lnTo>
                    <a:pt x="15388" y="10576"/>
                  </a:lnTo>
                  <a:lnTo>
                    <a:pt x="13504" y="10576"/>
                  </a:lnTo>
                  <a:cubicBezTo>
                    <a:pt x="13180" y="10576"/>
                    <a:pt x="12918" y="10838"/>
                    <a:pt x="12918" y="11161"/>
                  </a:cubicBezTo>
                  <a:lnTo>
                    <a:pt x="12918" y="18811"/>
                  </a:lnTo>
                  <a:lnTo>
                    <a:pt x="11162" y="18811"/>
                  </a:lnTo>
                  <a:lnTo>
                    <a:pt x="11162" y="11161"/>
                  </a:lnTo>
                  <a:cubicBezTo>
                    <a:pt x="11162" y="10838"/>
                    <a:pt x="10900" y="10576"/>
                    <a:pt x="10576" y="10576"/>
                  </a:cubicBezTo>
                  <a:lnTo>
                    <a:pt x="9407" y="10576"/>
                  </a:lnTo>
                  <a:lnTo>
                    <a:pt x="9407" y="9405"/>
                  </a:lnTo>
                  <a:lnTo>
                    <a:pt x="10576" y="9405"/>
                  </a:lnTo>
                  <a:cubicBezTo>
                    <a:pt x="10900" y="9405"/>
                    <a:pt x="11162" y="9143"/>
                    <a:pt x="11162" y="8821"/>
                  </a:cubicBezTo>
                  <a:cubicBezTo>
                    <a:pt x="11162" y="7215"/>
                    <a:pt x="11162" y="6481"/>
                    <a:pt x="11162" y="6143"/>
                  </a:cubicBezTo>
                  <a:cubicBezTo>
                    <a:pt x="11162" y="5520"/>
                    <a:pt x="11163" y="4843"/>
                    <a:pt x="11770" y="4324"/>
                  </a:cubicBezTo>
                  <a:cubicBezTo>
                    <a:pt x="12234" y="3928"/>
                    <a:pt x="12823" y="3687"/>
                    <a:pt x="13628" y="3571"/>
                  </a:cubicBezTo>
                  <a:cubicBezTo>
                    <a:pt x="13950" y="3524"/>
                    <a:pt x="14274" y="3500"/>
                    <a:pt x="14602" y="3500"/>
                  </a:cubicBezTo>
                  <a:close/>
                  <a:moveTo>
                    <a:pt x="17017" y="1170"/>
                  </a:moveTo>
                  <a:cubicBezTo>
                    <a:pt x="17990" y="1170"/>
                    <a:pt x="18811" y="1975"/>
                    <a:pt x="18811" y="2927"/>
                  </a:cubicBezTo>
                  <a:lnTo>
                    <a:pt x="18811" y="17056"/>
                  </a:lnTo>
                  <a:cubicBezTo>
                    <a:pt x="18811" y="18023"/>
                    <a:pt x="18024" y="18811"/>
                    <a:pt x="17056" y="18811"/>
                  </a:cubicBezTo>
                  <a:lnTo>
                    <a:pt x="14089" y="18811"/>
                  </a:lnTo>
                  <a:lnTo>
                    <a:pt x="14089" y="11747"/>
                  </a:lnTo>
                  <a:lnTo>
                    <a:pt x="15846" y="11747"/>
                  </a:lnTo>
                  <a:cubicBezTo>
                    <a:pt x="16115" y="11747"/>
                    <a:pt x="16348" y="11565"/>
                    <a:pt x="16414" y="11305"/>
                  </a:cubicBezTo>
                  <a:lnTo>
                    <a:pt x="16999" y="8963"/>
                  </a:lnTo>
                  <a:cubicBezTo>
                    <a:pt x="17042" y="8787"/>
                    <a:pt x="17003" y="8602"/>
                    <a:pt x="16893" y="8460"/>
                  </a:cubicBezTo>
                  <a:cubicBezTo>
                    <a:pt x="16782" y="8317"/>
                    <a:pt x="16612" y="8235"/>
                    <a:pt x="16431" y="8235"/>
                  </a:cubicBezTo>
                  <a:lnTo>
                    <a:pt x="14089" y="8235"/>
                  </a:lnTo>
                  <a:lnTo>
                    <a:pt x="14089" y="6909"/>
                  </a:lnTo>
                  <a:cubicBezTo>
                    <a:pt x="14089" y="6638"/>
                    <a:pt x="14144" y="6343"/>
                    <a:pt x="14808" y="6229"/>
                  </a:cubicBezTo>
                  <a:cubicBezTo>
                    <a:pt x="14936" y="6208"/>
                    <a:pt x="15061" y="6199"/>
                    <a:pt x="15182" y="6199"/>
                  </a:cubicBezTo>
                  <a:cubicBezTo>
                    <a:pt x="15552" y="6199"/>
                    <a:pt x="15890" y="6283"/>
                    <a:pt x="16198" y="6360"/>
                  </a:cubicBezTo>
                  <a:cubicBezTo>
                    <a:pt x="16304" y="6387"/>
                    <a:pt x="16415" y="6421"/>
                    <a:pt x="16532" y="6421"/>
                  </a:cubicBezTo>
                  <a:cubicBezTo>
                    <a:pt x="16632" y="6421"/>
                    <a:pt x="16736" y="6396"/>
                    <a:pt x="16847" y="6321"/>
                  </a:cubicBezTo>
                  <a:cubicBezTo>
                    <a:pt x="16983" y="6229"/>
                    <a:pt x="17074" y="6084"/>
                    <a:pt x="17098" y="5923"/>
                  </a:cubicBezTo>
                  <a:cubicBezTo>
                    <a:pt x="17098" y="5923"/>
                    <a:pt x="17362" y="4156"/>
                    <a:pt x="17482" y="3339"/>
                  </a:cubicBezTo>
                  <a:cubicBezTo>
                    <a:pt x="17525" y="3049"/>
                    <a:pt x="17346" y="2769"/>
                    <a:pt x="17063" y="2690"/>
                  </a:cubicBezTo>
                  <a:cubicBezTo>
                    <a:pt x="16267" y="2463"/>
                    <a:pt x="15346" y="2343"/>
                    <a:pt x="14504" y="2343"/>
                  </a:cubicBezTo>
                  <a:cubicBezTo>
                    <a:pt x="14137" y="2343"/>
                    <a:pt x="13786" y="2365"/>
                    <a:pt x="13467" y="2412"/>
                  </a:cubicBezTo>
                  <a:cubicBezTo>
                    <a:pt x="12434" y="2562"/>
                    <a:pt x="11646" y="2888"/>
                    <a:pt x="11009" y="3434"/>
                  </a:cubicBezTo>
                  <a:cubicBezTo>
                    <a:pt x="10121" y="4193"/>
                    <a:pt x="10010" y="5168"/>
                    <a:pt x="9999" y="5833"/>
                  </a:cubicBezTo>
                  <a:cubicBezTo>
                    <a:pt x="9999" y="5847"/>
                    <a:pt x="9999" y="7029"/>
                    <a:pt x="9999" y="8235"/>
                  </a:cubicBezTo>
                  <a:lnTo>
                    <a:pt x="8821" y="8235"/>
                  </a:lnTo>
                  <a:cubicBezTo>
                    <a:pt x="8497" y="8235"/>
                    <a:pt x="8236" y="8497"/>
                    <a:pt x="8236" y="8819"/>
                  </a:cubicBezTo>
                  <a:lnTo>
                    <a:pt x="8236" y="11161"/>
                  </a:lnTo>
                  <a:cubicBezTo>
                    <a:pt x="8236" y="11485"/>
                    <a:pt x="8497" y="11747"/>
                    <a:pt x="8821" y="11747"/>
                  </a:cubicBezTo>
                  <a:lnTo>
                    <a:pt x="9991" y="11747"/>
                  </a:lnTo>
                  <a:lnTo>
                    <a:pt x="9991" y="18811"/>
                  </a:lnTo>
                  <a:lnTo>
                    <a:pt x="2927" y="18811"/>
                  </a:lnTo>
                  <a:cubicBezTo>
                    <a:pt x="1959" y="18811"/>
                    <a:pt x="1172" y="18023"/>
                    <a:pt x="1172" y="17054"/>
                  </a:cubicBezTo>
                  <a:lnTo>
                    <a:pt x="1172" y="2927"/>
                  </a:lnTo>
                  <a:cubicBezTo>
                    <a:pt x="1172" y="1959"/>
                    <a:pt x="1959" y="1170"/>
                    <a:pt x="2927" y="1170"/>
                  </a:cubicBezTo>
                  <a:close/>
                  <a:moveTo>
                    <a:pt x="2927" y="1"/>
                  </a:moveTo>
                  <a:cubicBezTo>
                    <a:pt x="1314" y="1"/>
                    <a:pt x="1" y="1313"/>
                    <a:pt x="1" y="2927"/>
                  </a:cubicBezTo>
                  <a:lnTo>
                    <a:pt x="1" y="17056"/>
                  </a:lnTo>
                  <a:cubicBezTo>
                    <a:pt x="1" y="18669"/>
                    <a:pt x="1314" y="19982"/>
                    <a:pt x="2927" y="19982"/>
                  </a:cubicBezTo>
                  <a:lnTo>
                    <a:pt x="17054" y="19982"/>
                  </a:lnTo>
                  <a:cubicBezTo>
                    <a:pt x="18669" y="19982"/>
                    <a:pt x="19982" y="18669"/>
                    <a:pt x="19982" y="17056"/>
                  </a:cubicBezTo>
                  <a:lnTo>
                    <a:pt x="19982" y="2927"/>
                  </a:lnTo>
                  <a:cubicBezTo>
                    <a:pt x="19982" y="2145"/>
                    <a:pt x="19669" y="1409"/>
                    <a:pt x="19101" y="853"/>
                  </a:cubicBezTo>
                  <a:cubicBezTo>
                    <a:pt x="18538" y="303"/>
                    <a:pt x="17797" y="1"/>
                    <a:pt x="1701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" name="Google Shape;11059;p78"/>
            <p:cNvGrpSpPr/>
            <p:nvPr/>
          </p:nvGrpSpPr>
          <p:grpSpPr>
            <a:xfrm>
              <a:off x="1549938" y="7190096"/>
              <a:ext cx="407391" cy="228600"/>
              <a:chOff x="3476576" y="2633631"/>
              <a:chExt cx="417024" cy="293244"/>
            </a:xfrm>
            <a:solidFill>
              <a:schemeClr val="bg1"/>
            </a:solidFill>
          </p:grpSpPr>
          <p:sp>
            <p:nvSpPr>
              <p:cNvPr id="32" name="Google Shape;11060;p78"/>
              <p:cNvSpPr/>
              <p:nvPr/>
            </p:nvSpPr>
            <p:spPr>
              <a:xfrm>
                <a:off x="3476576" y="2633631"/>
                <a:ext cx="417024" cy="293244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14051" extrusionOk="0">
                    <a:moveTo>
                      <a:pt x="17056" y="1172"/>
                    </a:moveTo>
                    <a:cubicBezTo>
                      <a:pt x="18023" y="1172"/>
                      <a:pt x="18811" y="1961"/>
                      <a:pt x="18811" y="2929"/>
                    </a:cubicBezTo>
                    <a:lnTo>
                      <a:pt x="18811" y="11124"/>
                    </a:lnTo>
                    <a:cubicBezTo>
                      <a:pt x="18811" y="12092"/>
                      <a:pt x="18023" y="12881"/>
                      <a:pt x="17056" y="12881"/>
                    </a:cubicBezTo>
                    <a:lnTo>
                      <a:pt x="2927" y="12881"/>
                    </a:lnTo>
                    <a:cubicBezTo>
                      <a:pt x="1959" y="12881"/>
                      <a:pt x="1172" y="12092"/>
                      <a:pt x="1172" y="11124"/>
                    </a:cubicBezTo>
                    <a:lnTo>
                      <a:pt x="1172" y="2929"/>
                    </a:lnTo>
                    <a:cubicBezTo>
                      <a:pt x="1172" y="1961"/>
                      <a:pt x="1959" y="1172"/>
                      <a:pt x="2927" y="1172"/>
                    </a:cubicBezTo>
                    <a:close/>
                    <a:moveTo>
                      <a:pt x="2927" y="1"/>
                    </a:moveTo>
                    <a:cubicBezTo>
                      <a:pt x="1313" y="1"/>
                      <a:pt x="1" y="1315"/>
                      <a:pt x="1" y="2929"/>
                    </a:cubicBezTo>
                    <a:lnTo>
                      <a:pt x="1" y="11124"/>
                    </a:lnTo>
                    <a:cubicBezTo>
                      <a:pt x="1" y="12738"/>
                      <a:pt x="1313" y="14050"/>
                      <a:pt x="2927" y="14050"/>
                    </a:cubicBezTo>
                    <a:lnTo>
                      <a:pt x="17056" y="14050"/>
                    </a:lnTo>
                    <a:cubicBezTo>
                      <a:pt x="18669" y="14050"/>
                      <a:pt x="19982" y="12738"/>
                      <a:pt x="19982" y="11124"/>
                    </a:cubicBezTo>
                    <a:lnTo>
                      <a:pt x="19982" y="2929"/>
                    </a:lnTo>
                    <a:cubicBezTo>
                      <a:pt x="19982" y="1315"/>
                      <a:pt x="18669" y="1"/>
                      <a:pt x="170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1061;p78"/>
              <p:cNvSpPr/>
              <p:nvPr/>
            </p:nvSpPr>
            <p:spPr>
              <a:xfrm>
                <a:off x="3636206" y="2706945"/>
                <a:ext cx="122194" cy="146634"/>
              </a:xfrm>
              <a:custGeom>
                <a:avLst/>
                <a:gdLst/>
                <a:ahLst/>
                <a:cxnLst/>
                <a:rect l="l" t="t" r="r" b="b"/>
                <a:pathLst>
                  <a:path w="5855" h="7026" extrusionOk="0">
                    <a:moveTo>
                      <a:pt x="1172" y="1643"/>
                    </a:moveTo>
                    <a:lnTo>
                      <a:pt x="4165" y="3514"/>
                    </a:lnTo>
                    <a:lnTo>
                      <a:pt x="1172" y="5384"/>
                    </a:lnTo>
                    <a:lnTo>
                      <a:pt x="1172" y="1643"/>
                    </a:lnTo>
                    <a:close/>
                    <a:moveTo>
                      <a:pt x="586" y="0"/>
                    </a:moveTo>
                    <a:cubicBezTo>
                      <a:pt x="489" y="0"/>
                      <a:pt x="391" y="25"/>
                      <a:pt x="302" y="74"/>
                    </a:cubicBezTo>
                    <a:cubicBezTo>
                      <a:pt x="116" y="178"/>
                      <a:pt x="1" y="373"/>
                      <a:pt x="1" y="587"/>
                    </a:cubicBezTo>
                    <a:lnTo>
                      <a:pt x="1" y="6440"/>
                    </a:lnTo>
                    <a:cubicBezTo>
                      <a:pt x="1" y="6653"/>
                      <a:pt x="116" y="6849"/>
                      <a:pt x="302" y="6953"/>
                    </a:cubicBezTo>
                    <a:cubicBezTo>
                      <a:pt x="389" y="7001"/>
                      <a:pt x="487" y="7026"/>
                      <a:pt x="585" y="7026"/>
                    </a:cubicBezTo>
                    <a:cubicBezTo>
                      <a:pt x="693" y="7026"/>
                      <a:pt x="801" y="6997"/>
                      <a:pt x="896" y="6937"/>
                    </a:cubicBezTo>
                    <a:lnTo>
                      <a:pt x="5580" y="4010"/>
                    </a:lnTo>
                    <a:cubicBezTo>
                      <a:pt x="5750" y="3903"/>
                      <a:pt x="5854" y="3714"/>
                      <a:pt x="5854" y="3513"/>
                    </a:cubicBezTo>
                    <a:cubicBezTo>
                      <a:pt x="5854" y="3311"/>
                      <a:pt x="5750" y="3123"/>
                      <a:pt x="5580" y="3017"/>
                    </a:cubicBezTo>
                    <a:lnTo>
                      <a:pt x="896" y="90"/>
                    </a:lnTo>
                    <a:cubicBezTo>
                      <a:pt x="801" y="30"/>
                      <a:pt x="694" y="0"/>
                      <a:pt x="5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2" name="Picture 2" descr="Ð ÐµÐ·ÑÐ»ÑÐ°Ñ Ñ Ð¸Ð·Ð¾Ð±ÑÐ°Ð¶ÐµÐ½Ð¸Ðµ Ð·Ð° kerjasama internasional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8" r="7337" b="8919"/>
          <a:stretch/>
        </p:blipFill>
        <p:spPr bwMode="auto">
          <a:xfrm>
            <a:off x="45740" y="1464962"/>
            <a:ext cx="7458416" cy="498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19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4286" b="23562"/>
          <a:stretch/>
        </p:blipFill>
        <p:spPr>
          <a:xfrm>
            <a:off x="-1" y="-8709"/>
            <a:ext cx="12188826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22804" y="6351711"/>
            <a:ext cx="2353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www.vfu.bg</a:t>
            </a: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75537"/>
            <a:ext cx="2736304" cy="14092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788" y="5637031"/>
            <a:ext cx="2577464" cy="8163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25860" y="3198168"/>
            <a:ext cx="10297144" cy="1015663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sz="6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11548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7" y="171279"/>
            <a:ext cx="12190412" cy="7068200"/>
            <a:chOff x="-1" y="107226"/>
            <a:chExt cx="12193587" cy="7070041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215"/>
            <a:stretch/>
          </p:blipFill>
          <p:spPr>
            <a:xfrm>
              <a:off x="-1" y="107226"/>
              <a:ext cx="12188826" cy="945465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1212557"/>
              <a:ext cx="7604994" cy="510457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8291975" y="1212557"/>
              <a:ext cx="3901611" cy="596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dirty="0">
                  <a:latin typeface="Century Gothic" panose="020B0502020202020204" pitchFamily="34" charset="0"/>
                </a:rPr>
                <a:t>Varna Free University is one of the largest private universities in Bulgaria with over 30 years of history</a:t>
              </a:r>
              <a:endParaRPr lang="bg-BG" sz="1400" b="1" dirty="0">
                <a:latin typeface="Century Gothic" panose="020B0502020202020204" pitchFamily="34" charset="0"/>
              </a:endParaRPr>
            </a:p>
            <a:p>
              <a:pPr>
                <a:lnSpc>
                  <a:spcPct val="130000"/>
                </a:lnSpc>
              </a:pPr>
              <a:endParaRPr lang="bg-BG" sz="600" dirty="0">
                <a:latin typeface="Century Gothic" panose="020B050202020202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en-US" sz="1400" dirty="0">
                  <a:latin typeface="Century Gothic" panose="020B0502020202020204" pitchFamily="34" charset="0"/>
                </a:rPr>
                <a:t>Located 12 km from Varna in the vicinity of beaches and </a:t>
              </a:r>
              <a:r>
                <a:rPr lang="en-US" sz="1400" i="1" dirty="0">
                  <a:latin typeface="Century Gothic" panose="020B0502020202020204" pitchFamily="34" charset="0"/>
                </a:rPr>
                <a:t>Golden Sands</a:t>
              </a:r>
              <a:r>
                <a:rPr lang="en-US" sz="1400" dirty="0">
                  <a:latin typeface="Century Gothic" panose="020B0502020202020204" pitchFamily="34" charset="0"/>
                </a:rPr>
                <a:t> nature park</a:t>
              </a:r>
              <a:endParaRPr lang="bg-BG" sz="1400" b="1" dirty="0">
                <a:latin typeface="Century Gothic" panose="020B0502020202020204" pitchFamily="34" charset="0"/>
              </a:endParaRPr>
            </a:p>
            <a:p>
              <a:pPr>
                <a:lnSpc>
                  <a:spcPct val="130000"/>
                </a:lnSpc>
              </a:pPr>
              <a:endParaRPr lang="bg-BG" sz="1400" dirty="0">
                <a:latin typeface="Century Gothic" panose="020B050202020202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en-US" sz="1400" dirty="0">
                  <a:latin typeface="Century Gothic" panose="020B0502020202020204" pitchFamily="34" charset="0"/>
                </a:rPr>
                <a:t>Facilities:</a:t>
              </a:r>
              <a:endParaRPr lang="bg-BG" sz="1400" dirty="0">
                <a:latin typeface="Century Gothic" panose="020B0502020202020204" pitchFamily="34" charset="0"/>
              </a:endParaRPr>
            </a:p>
            <a:p>
              <a:pPr marL="285664" indent="-285664">
                <a:lnSpc>
                  <a:spcPct val="130000"/>
                </a:lnSpc>
                <a:buClr>
                  <a:srgbClr val="C00000"/>
                </a:buClr>
                <a:buFont typeface="Wingdings" panose="05000000000000000000" pitchFamily="2" charset="2"/>
                <a:buChar char="ü"/>
              </a:pPr>
              <a:r>
                <a:rPr lang="en-US" sz="1400" dirty="0">
                  <a:latin typeface="Century Gothic" panose="020B0502020202020204" pitchFamily="34" charset="0"/>
                </a:rPr>
                <a:t>Modern university campus</a:t>
              </a:r>
            </a:p>
            <a:p>
              <a:pPr marL="285664" indent="-285664">
                <a:lnSpc>
                  <a:spcPct val="130000"/>
                </a:lnSpc>
                <a:buClr>
                  <a:srgbClr val="C00000"/>
                </a:buClr>
                <a:buFont typeface="Wingdings" panose="05000000000000000000" pitchFamily="2" charset="2"/>
                <a:buChar char="ü"/>
              </a:pPr>
              <a:r>
                <a:rPr lang="en-US" sz="1400" dirty="0">
                  <a:latin typeface="Century Gothic" panose="020B0502020202020204" pitchFamily="34" charset="0"/>
                </a:rPr>
                <a:t>Specialized laboratories and halls</a:t>
              </a:r>
            </a:p>
            <a:p>
              <a:pPr marL="285664" indent="-285664">
                <a:lnSpc>
                  <a:spcPct val="130000"/>
                </a:lnSpc>
                <a:buClr>
                  <a:srgbClr val="C00000"/>
                </a:buClr>
                <a:buFont typeface="Wingdings" panose="05000000000000000000" pitchFamily="2" charset="2"/>
                <a:buChar char="ü"/>
              </a:pPr>
              <a:r>
                <a:rPr lang="en-US" sz="1400" dirty="0">
                  <a:latin typeface="Century Gothic" panose="020B0502020202020204" pitchFamily="34" charset="0"/>
                </a:rPr>
                <a:t>Institute of Technology</a:t>
              </a:r>
            </a:p>
            <a:p>
              <a:pPr marL="285664" indent="-285664">
                <a:lnSpc>
                  <a:spcPct val="130000"/>
                </a:lnSpc>
                <a:buClr>
                  <a:srgbClr val="C00000"/>
                </a:buClr>
                <a:buFont typeface="Wingdings" panose="05000000000000000000" pitchFamily="2" charset="2"/>
                <a:buChar char="ü"/>
              </a:pPr>
              <a:r>
                <a:rPr lang="en-US" sz="1400" dirty="0">
                  <a:latin typeface="Century Gothic" panose="020B0502020202020204" pitchFamily="34" charset="0"/>
                </a:rPr>
                <a:t>400-seat concert hall and sports hall</a:t>
              </a:r>
            </a:p>
            <a:p>
              <a:pPr marL="285664" indent="-285664">
                <a:lnSpc>
                  <a:spcPct val="130000"/>
                </a:lnSpc>
                <a:buClr>
                  <a:srgbClr val="C00000"/>
                </a:buClr>
                <a:buFont typeface="Wingdings" panose="05000000000000000000" pitchFamily="2" charset="2"/>
                <a:buChar char="ü"/>
              </a:pPr>
              <a:r>
                <a:rPr lang="en-US" sz="1400" dirty="0">
                  <a:latin typeface="Century Gothic" panose="020B0502020202020204" pitchFamily="34" charset="0"/>
                </a:rPr>
                <a:t>Library with 116,000 library items</a:t>
              </a:r>
            </a:p>
            <a:p>
              <a:pPr marL="285664" indent="-285664">
                <a:lnSpc>
                  <a:spcPct val="130000"/>
                </a:lnSpc>
                <a:buClr>
                  <a:srgbClr val="C00000"/>
                </a:buClr>
                <a:buFont typeface="Wingdings" panose="05000000000000000000" pitchFamily="2" charset="2"/>
                <a:buChar char="ü"/>
              </a:pPr>
              <a:r>
                <a:rPr lang="en-US" sz="1400" dirty="0">
                  <a:latin typeface="Century Gothic" panose="020B0502020202020204" pitchFamily="34" charset="0"/>
                </a:rPr>
                <a:t>Beautiful park with an open-air stage</a:t>
              </a:r>
            </a:p>
            <a:p>
              <a:pPr marL="285664" indent="-285664">
                <a:lnSpc>
                  <a:spcPct val="130000"/>
                </a:lnSpc>
                <a:buClr>
                  <a:srgbClr val="C00000"/>
                </a:buClr>
                <a:buFont typeface="Wingdings" panose="05000000000000000000" pitchFamily="2" charset="2"/>
                <a:buChar char="ü"/>
              </a:pPr>
              <a:r>
                <a:rPr lang="en-US" sz="1400" dirty="0">
                  <a:latin typeface="Century Gothic" panose="020B0502020202020204" pitchFamily="34" charset="0"/>
                </a:rPr>
                <a:t>Dormitory, cafe, restaurant, parking lot</a:t>
              </a:r>
            </a:p>
            <a:p>
              <a:pPr marL="285664" indent="-285664">
                <a:lnSpc>
                  <a:spcPct val="130000"/>
                </a:lnSpc>
                <a:buClr>
                  <a:srgbClr val="C00000"/>
                </a:buClr>
                <a:buFont typeface="Wingdings" panose="05000000000000000000" pitchFamily="2" charset="2"/>
                <a:buChar char="ü"/>
              </a:pPr>
              <a:endParaRPr lang="en-US" sz="1400" dirty="0">
                <a:latin typeface="Century Gothic" panose="020B0502020202020204" pitchFamily="34" charset="0"/>
              </a:endParaRPr>
            </a:p>
            <a:p>
              <a:pPr marL="285664" indent="-285664">
                <a:lnSpc>
                  <a:spcPct val="130000"/>
                </a:lnSpc>
                <a:buClr>
                  <a:srgbClr val="C00000"/>
                </a:buClr>
                <a:buFont typeface="Wingdings" panose="05000000000000000000" pitchFamily="2" charset="2"/>
                <a:buChar char="ü"/>
              </a:pPr>
              <a:r>
                <a:rPr lang="en-US" sz="1400" dirty="0">
                  <a:latin typeface="Century Gothic" panose="020B0502020202020204" pitchFamily="34" charset="0"/>
                </a:rPr>
                <a:t>Convenient public transport, offering discount cards, runs to the university</a:t>
              </a:r>
            </a:p>
            <a:p>
              <a:endParaRPr lang="en-US" sz="1400" b="1" dirty="0">
                <a:latin typeface="Century Gothic" panose="020B0502020202020204" pitchFamily="34" charset="0"/>
              </a:endParaRPr>
            </a:p>
            <a:p>
              <a:endParaRPr lang="en-US" sz="1400" b="1" dirty="0">
                <a:latin typeface="Century Gothic" panose="020B0502020202020204" pitchFamily="34" charset="0"/>
              </a:endParaRPr>
            </a:p>
            <a:p>
              <a:endParaRPr lang="bg-BG" sz="1400" b="1" dirty="0">
                <a:latin typeface="Century Gothic" panose="020B0502020202020204" pitchFamily="34" charset="0"/>
              </a:endParaRPr>
            </a:p>
            <a:p>
              <a:endParaRPr lang="bg-BG" sz="1200" b="1" dirty="0">
                <a:latin typeface="Century Gothic" panose="020B0502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750480" y="1249371"/>
              <a:ext cx="568416" cy="4877696"/>
              <a:chOff x="5142789" y="1371929"/>
              <a:chExt cx="568416" cy="487769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71205" y="5709625"/>
                <a:ext cx="540000" cy="540000"/>
              </a:xfrm>
              <a:prstGeom prst="rect">
                <a:avLst/>
              </a:prstGeom>
            </p:spPr>
          </p:pic>
          <p:grpSp>
            <p:nvGrpSpPr>
              <p:cNvPr id="8" name="Group 7"/>
              <p:cNvGrpSpPr/>
              <p:nvPr/>
            </p:nvGrpSpPr>
            <p:grpSpPr>
              <a:xfrm>
                <a:off x="5142789" y="1371929"/>
                <a:ext cx="568416" cy="2220485"/>
                <a:chOff x="5142789" y="1371929"/>
                <a:chExt cx="568416" cy="2220485"/>
              </a:xfrm>
            </p:grpSpPr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42789" y="1371929"/>
                  <a:ext cx="537197" cy="540000"/>
                </a:xfrm>
                <a:prstGeom prst="rect">
                  <a:avLst/>
                </a:prstGeom>
              </p:spPr>
            </p:pic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50166" y="2360932"/>
                  <a:ext cx="540000" cy="5400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71205" y="3052414"/>
                  <a:ext cx="540000" cy="540000"/>
                </a:xfrm>
                <a:prstGeom prst="rect">
                  <a:avLst/>
                </a:prstGeom>
              </p:spPr>
            </p:pic>
          </p:grpSp>
        </p:grpSp>
        <p:sp>
          <p:nvSpPr>
            <p:cNvPr id="27" name="TextBox 26"/>
            <p:cNvSpPr txBox="1"/>
            <p:nvPr/>
          </p:nvSpPr>
          <p:spPr>
            <a:xfrm>
              <a:off x="1527646" y="278939"/>
              <a:ext cx="9982200" cy="98488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799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Attractive educational destination</a:t>
              </a:r>
              <a:endParaRPr lang="en-US" sz="1600" b="1" dirty="0">
                <a:latin typeface="Century Gothic" panose="020B0502020202020204" pitchFamily="34" charset="0"/>
              </a:endParaRPr>
            </a:p>
            <a:p>
              <a:endParaRPr lang="bg-BG" sz="1600" b="1" dirty="0">
                <a:latin typeface="Century Gothic" panose="020B0502020202020204" pitchFamily="34" charset="0"/>
              </a:endParaRPr>
            </a:p>
            <a:p>
              <a:endParaRPr lang="bg-BG" sz="1400" b="1" dirty="0">
                <a:latin typeface="Century Gothic" panose="020B0502020202020204" pitchFamily="34" charset="0"/>
              </a:endParaRPr>
            </a:p>
          </p:txBody>
        </p:sp>
        <p:pic>
          <p:nvPicPr>
            <p:cNvPr id="28" name="Picture 47" descr="bgMap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58" b="100000" l="690" r="10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231" y="1360605"/>
              <a:ext cx="2796830" cy="1834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9" name="Group 28"/>
            <p:cNvGrpSpPr/>
            <p:nvPr/>
          </p:nvGrpSpPr>
          <p:grpSpPr>
            <a:xfrm>
              <a:off x="503729" y="1881796"/>
              <a:ext cx="2498957" cy="716366"/>
              <a:chOff x="1253289" y="3779776"/>
              <a:chExt cx="3147867" cy="1101552"/>
            </a:xfrm>
          </p:grpSpPr>
          <p:sp>
            <p:nvSpPr>
              <p:cNvPr id="30" name="Rectangle 5"/>
              <p:cNvSpPr>
                <a:spLocks noChangeArrowheads="1"/>
              </p:cNvSpPr>
              <p:nvPr/>
            </p:nvSpPr>
            <p:spPr bwMode="auto">
              <a:xfrm>
                <a:off x="2944035" y="3779776"/>
                <a:ext cx="995898" cy="5205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ru-RU" sz="1600" b="1" dirty="0">
                    <a:latin typeface="Century Gothic" panose="020B0502020202020204" pitchFamily="34" charset="0"/>
                  </a:rPr>
                  <a:t>Varna</a:t>
                </a:r>
                <a:endParaRPr lang="bg-BG" altLang="ru-RU" sz="1600" b="1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1" name="Rectangle 5"/>
              <p:cNvSpPr>
                <a:spLocks noChangeArrowheads="1"/>
              </p:cNvSpPr>
              <p:nvPr/>
            </p:nvSpPr>
            <p:spPr bwMode="auto">
              <a:xfrm>
                <a:off x="1473700" y="4215552"/>
                <a:ext cx="684933" cy="4259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ru-RU" sz="1200" b="1" dirty="0">
                    <a:latin typeface="Century Gothic" panose="020B0502020202020204" pitchFamily="34" charset="0"/>
                  </a:rPr>
                  <a:t>Sofia</a:t>
                </a:r>
                <a:endParaRPr lang="bg-BG" altLang="ru-RU" sz="1600" b="1" dirty="0"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2" cstate="print">
                <a:clrChange>
                  <a:clrFrom>
                    <a:srgbClr val="FFF56A"/>
                  </a:clrFrom>
                  <a:clrTo>
                    <a:srgbClr val="FFF56A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3289" y="4619794"/>
                <a:ext cx="468093" cy="261534"/>
              </a:xfrm>
              <a:prstGeom prst="rect">
                <a:avLst/>
              </a:prstGeom>
            </p:spPr>
          </p:pic>
          <p:sp>
            <p:nvSpPr>
              <p:cNvPr id="34" name="5-Point Star 33"/>
              <p:cNvSpPr/>
              <p:nvPr/>
            </p:nvSpPr>
            <p:spPr>
              <a:xfrm>
                <a:off x="1351217" y="4259991"/>
                <a:ext cx="213566" cy="209288"/>
              </a:xfrm>
              <a:prstGeom prst="star5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3" cstate="print">
                <a:clrChange>
                  <a:clrFrom>
                    <a:srgbClr val="FFF56A"/>
                  </a:clrFrom>
                  <a:clrTo>
                    <a:srgbClr val="FFF56A">
                      <a:alpha val="0"/>
                    </a:srgbClr>
                  </a:clrTo>
                </a:clrChange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859774" y="4264496"/>
                <a:ext cx="541382" cy="334656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5" cstate="print">
                <a:clrChange>
                  <a:clrFrom>
                    <a:srgbClr val="FFF56A"/>
                  </a:clrFrom>
                  <a:clrTo>
                    <a:srgbClr val="FFF56A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92229" y="4554923"/>
                <a:ext cx="469848" cy="273336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2" cstate="print">
                <a:clrChange>
                  <a:clrFrom>
                    <a:srgbClr val="FFF56A"/>
                  </a:clrFrom>
                  <a:clrTo>
                    <a:srgbClr val="FFF56A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993">
                <a:off x="3318731" y="4201615"/>
                <a:ext cx="468093" cy="261534"/>
              </a:xfrm>
              <a:prstGeom prst="rect">
                <a:avLst/>
              </a:prstGeom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1586" y="6477000"/>
              <a:ext cx="12188826" cy="391923"/>
              <a:chOff x="1586" y="7113108"/>
              <a:chExt cx="12188826" cy="391923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586" y="7113108"/>
                <a:ext cx="12188826" cy="391923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grpSp>
            <p:nvGrpSpPr>
              <p:cNvPr id="51" name="Google Shape;11056;p78"/>
              <p:cNvGrpSpPr/>
              <p:nvPr/>
            </p:nvGrpSpPr>
            <p:grpSpPr>
              <a:xfrm>
                <a:off x="1220638" y="7186064"/>
                <a:ext cx="228600" cy="228600"/>
                <a:chOff x="2964567" y="2571753"/>
                <a:chExt cx="417045" cy="417045"/>
              </a:xfrm>
              <a:solidFill>
                <a:schemeClr val="bg1"/>
              </a:solidFill>
            </p:grpSpPr>
            <p:sp>
              <p:nvSpPr>
                <p:cNvPr id="52" name="Google Shape;11057;p78"/>
                <p:cNvSpPr/>
                <p:nvPr/>
              </p:nvSpPr>
              <p:spPr>
                <a:xfrm>
                  <a:off x="2964567" y="2571753"/>
                  <a:ext cx="417045" cy="417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3" h="19983" extrusionOk="0">
                      <a:moveTo>
                        <a:pt x="9992" y="1170"/>
                      </a:moveTo>
                      <a:cubicBezTo>
                        <a:pt x="14855" y="1170"/>
                        <a:pt x="18812" y="4866"/>
                        <a:pt x="18812" y="9405"/>
                      </a:cubicBezTo>
                      <a:cubicBezTo>
                        <a:pt x="18812" y="13925"/>
                        <a:pt x="14855" y="17601"/>
                        <a:pt x="9992" y="17601"/>
                      </a:cubicBezTo>
                      <a:cubicBezTo>
                        <a:pt x="9111" y="17601"/>
                        <a:pt x="8240" y="17481"/>
                        <a:pt x="7407" y="17242"/>
                      </a:cubicBezTo>
                      <a:cubicBezTo>
                        <a:pt x="7354" y="17226"/>
                        <a:pt x="7299" y="17218"/>
                        <a:pt x="7245" y="17218"/>
                      </a:cubicBezTo>
                      <a:cubicBezTo>
                        <a:pt x="7153" y="17218"/>
                        <a:pt x="7062" y="17240"/>
                        <a:pt x="6979" y="17282"/>
                      </a:cubicBezTo>
                      <a:lnTo>
                        <a:pt x="4723" y="18439"/>
                      </a:lnTo>
                      <a:lnTo>
                        <a:pt x="4723" y="16262"/>
                      </a:lnTo>
                      <a:cubicBezTo>
                        <a:pt x="4723" y="16078"/>
                        <a:pt x="4637" y="15904"/>
                        <a:pt x="4490" y="15793"/>
                      </a:cubicBezTo>
                      <a:cubicBezTo>
                        <a:pt x="2381" y="14208"/>
                        <a:pt x="1171" y="11880"/>
                        <a:pt x="1171" y="9405"/>
                      </a:cubicBezTo>
                      <a:cubicBezTo>
                        <a:pt x="1171" y="4866"/>
                        <a:pt x="5129" y="1170"/>
                        <a:pt x="9992" y="1170"/>
                      </a:cubicBezTo>
                      <a:close/>
                      <a:moveTo>
                        <a:pt x="9992" y="1"/>
                      </a:moveTo>
                      <a:cubicBezTo>
                        <a:pt x="4575" y="1"/>
                        <a:pt x="0" y="4153"/>
                        <a:pt x="0" y="9407"/>
                      </a:cubicBezTo>
                      <a:cubicBezTo>
                        <a:pt x="0" y="12221"/>
                        <a:pt x="1359" y="14795"/>
                        <a:pt x="3552" y="16548"/>
                      </a:cubicBezTo>
                      <a:lnTo>
                        <a:pt x="3552" y="19396"/>
                      </a:lnTo>
                      <a:cubicBezTo>
                        <a:pt x="3552" y="19602"/>
                        <a:pt x="3659" y="19791"/>
                        <a:pt x="3832" y="19897"/>
                      </a:cubicBezTo>
                      <a:cubicBezTo>
                        <a:pt x="3925" y="19953"/>
                        <a:pt x="4031" y="19982"/>
                        <a:pt x="4138" y="19982"/>
                      </a:cubicBezTo>
                      <a:cubicBezTo>
                        <a:pt x="4229" y="19982"/>
                        <a:pt x="4320" y="19961"/>
                        <a:pt x="4405" y="19918"/>
                      </a:cubicBezTo>
                      <a:lnTo>
                        <a:pt x="7310" y="18429"/>
                      </a:lnTo>
                      <a:cubicBezTo>
                        <a:pt x="8180" y="18657"/>
                        <a:pt x="9081" y="18772"/>
                        <a:pt x="9992" y="18772"/>
                      </a:cubicBezTo>
                      <a:cubicBezTo>
                        <a:pt x="15500" y="18772"/>
                        <a:pt x="19983" y="14570"/>
                        <a:pt x="19983" y="9407"/>
                      </a:cubicBezTo>
                      <a:cubicBezTo>
                        <a:pt x="19983" y="4151"/>
                        <a:pt x="15405" y="1"/>
                        <a:pt x="999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01" tIns="91401" rIns="91401" bIns="91401" anchor="ctr" anchorCtr="0">
                  <a:noAutofit/>
                </a:bodyPr>
                <a:lstStyle/>
                <a:p>
                  <a:endParaRPr sz="2399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3" name="Google Shape;11058;p78"/>
                <p:cNvSpPr/>
                <p:nvPr/>
              </p:nvSpPr>
              <p:spPr>
                <a:xfrm>
                  <a:off x="3037776" y="2694716"/>
                  <a:ext cx="270641" cy="146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68" h="7026" extrusionOk="0">
                      <a:moveTo>
                        <a:pt x="5362" y="1463"/>
                      </a:moveTo>
                      <a:lnTo>
                        <a:pt x="7241" y="3341"/>
                      </a:lnTo>
                      <a:cubicBezTo>
                        <a:pt x="7353" y="3454"/>
                        <a:pt x="7503" y="3513"/>
                        <a:pt x="7655" y="3513"/>
                      </a:cubicBezTo>
                      <a:cubicBezTo>
                        <a:pt x="7744" y="3513"/>
                        <a:pt x="7833" y="3493"/>
                        <a:pt x="7917" y="3451"/>
                      </a:cubicBezTo>
                      <a:lnTo>
                        <a:pt x="10216" y="2303"/>
                      </a:lnTo>
                      <a:lnTo>
                        <a:pt x="7605" y="5565"/>
                      </a:lnTo>
                      <a:lnTo>
                        <a:pt x="5726" y="3685"/>
                      </a:lnTo>
                      <a:cubicBezTo>
                        <a:pt x="5614" y="3573"/>
                        <a:pt x="5463" y="3514"/>
                        <a:pt x="5311" y="3514"/>
                      </a:cubicBezTo>
                      <a:cubicBezTo>
                        <a:pt x="5223" y="3514"/>
                        <a:pt x="5133" y="3534"/>
                        <a:pt x="5051" y="3575"/>
                      </a:cubicBezTo>
                      <a:lnTo>
                        <a:pt x="2751" y="4725"/>
                      </a:lnTo>
                      <a:lnTo>
                        <a:pt x="2751" y="4725"/>
                      </a:lnTo>
                      <a:lnTo>
                        <a:pt x="5362" y="1463"/>
                      </a:lnTo>
                      <a:close/>
                      <a:moveTo>
                        <a:pt x="5312" y="1"/>
                      </a:moveTo>
                      <a:cubicBezTo>
                        <a:pt x="5302" y="1"/>
                        <a:pt x="5291" y="1"/>
                        <a:pt x="5281" y="2"/>
                      </a:cubicBezTo>
                      <a:cubicBezTo>
                        <a:pt x="5114" y="12"/>
                        <a:pt x="4959" y="92"/>
                        <a:pt x="4856" y="221"/>
                      </a:cubicBezTo>
                      <a:lnTo>
                        <a:pt x="172" y="6075"/>
                      </a:lnTo>
                      <a:cubicBezTo>
                        <a:pt x="0" y="6290"/>
                        <a:pt x="2" y="6595"/>
                        <a:pt x="174" y="6809"/>
                      </a:cubicBezTo>
                      <a:cubicBezTo>
                        <a:pt x="288" y="6950"/>
                        <a:pt x="457" y="7026"/>
                        <a:pt x="630" y="7026"/>
                      </a:cubicBezTo>
                      <a:cubicBezTo>
                        <a:pt x="719" y="7026"/>
                        <a:pt x="808" y="7006"/>
                        <a:pt x="892" y="6964"/>
                      </a:cubicBezTo>
                      <a:lnTo>
                        <a:pt x="5198" y="4811"/>
                      </a:lnTo>
                      <a:lnTo>
                        <a:pt x="7241" y="6855"/>
                      </a:lnTo>
                      <a:cubicBezTo>
                        <a:pt x="7349" y="6964"/>
                        <a:pt x="7496" y="7026"/>
                        <a:pt x="7650" y="7026"/>
                      </a:cubicBezTo>
                      <a:cubicBezTo>
                        <a:pt x="7662" y="7026"/>
                        <a:pt x="7674" y="7025"/>
                        <a:pt x="7687" y="7024"/>
                      </a:cubicBezTo>
                      <a:cubicBezTo>
                        <a:pt x="7853" y="7016"/>
                        <a:pt x="8007" y="6936"/>
                        <a:pt x="8111" y="6807"/>
                      </a:cubicBezTo>
                      <a:lnTo>
                        <a:pt x="12795" y="951"/>
                      </a:lnTo>
                      <a:cubicBezTo>
                        <a:pt x="12967" y="737"/>
                        <a:pt x="12965" y="431"/>
                        <a:pt x="12792" y="219"/>
                      </a:cubicBezTo>
                      <a:cubicBezTo>
                        <a:pt x="12679" y="78"/>
                        <a:pt x="12510" y="1"/>
                        <a:pt x="12337" y="1"/>
                      </a:cubicBezTo>
                      <a:cubicBezTo>
                        <a:pt x="12249" y="1"/>
                        <a:pt x="12159" y="21"/>
                        <a:pt x="12075" y="63"/>
                      </a:cubicBezTo>
                      <a:lnTo>
                        <a:pt x="7770" y="2216"/>
                      </a:lnTo>
                      <a:lnTo>
                        <a:pt x="5726" y="173"/>
                      </a:lnTo>
                      <a:cubicBezTo>
                        <a:pt x="5617" y="62"/>
                        <a:pt x="5467" y="1"/>
                        <a:pt x="531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01" tIns="91401" rIns="91401" bIns="91401" anchor="ctr" anchorCtr="0">
                  <a:noAutofit/>
                </a:bodyPr>
                <a:lstStyle/>
                <a:p>
                  <a:endParaRPr sz="2399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58" name="Google Shape;11072;p78"/>
              <p:cNvGrpSpPr/>
              <p:nvPr/>
            </p:nvGrpSpPr>
            <p:grpSpPr>
              <a:xfrm>
                <a:off x="875329" y="7190096"/>
                <a:ext cx="228600" cy="228600"/>
                <a:chOff x="812101" y="2571761"/>
                <a:chExt cx="417066" cy="417024"/>
              </a:xfrm>
              <a:solidFill>
                <a:schemeClr val="bg1"/>
              </a:solidFill>
            </p:grpSpPr>
            <p:sp>
              <p:nvSpPr>
                <p:cNvPr id="59" name="Google Shape;11073;p78"/>
                <p:cNvSpPr/>
                <p:nvPr/>
              </p:nvSpPr>
              <p:spPr>
                <a:xfrm>
                  <a:off x="935086" y="2694745"/>
                  <a:ext cx="171072" cy="171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7" h="8197" extrusionOk="0">
                      <a:moveTo>
                        <a:pt x="4099" y="1171"/>
                      </a:moveTo>
                      <a:cubicBezTo>
                        <a:pt x="5712" y="1171"/>
                        <a:pt x="7027" y="2484"/>
                        <a:pt x="7027" y="4097"/>
                      </a:cubicBezTo>
                      <a:cubicBezTo>
                        <a:pt x="7027" y="5712"/>
                        <a:pt x="5712" y="7025"/>
                        <a:pt x="4099" y="7025"/>
                      </a:cubicBezTo>
                      <a:cubicBezTo>
                        <a:pt x="2486" y="7025"/>
                        <a:pt x="1171" y="5712"/>
                        <a:pt x="1171" y="4097"/>
                      </a:cubicBezTo>
                      <a:cubicBezTo>
                        <a:pt x="1171" y="2484"/>
                        <a:pt x="2486" y="1171"/>
                        <a:pt x="4099" y="1171"/>
                      </a:cubicBezTo>
                      <a:close/>
                      <a:moveTo>
                        <a:pt x="4099" y="0"/>
                      </a:moveTo>
                      <a:cubicBezTo>
                        <a:pt x="1840" y="0"/>
                        <a:pt x="0" y="1838"/>
                        <a:pt x="0" y="4097"/>
                      </a:cubicBezTo>
                      <a:cubicBezTo>
                        <a:pt x="0" y="6358"/>
                        <a:pt x="1840" y="8196"/>
                        <a:pt x="4099" y="8196"/>
                      </a:cubicBezTo>
                      <a:cubicBezTo>
                        <a:pt x="6358" y="8196"/>
                        <a:pt x="8196" y="6358"/>
                        <a:pt x="8196" y="4097"/>
                      </a:cubicBezTo>
                      <a:cubicBezTo>
                        <a:pt x="8196" y="1838"/>
                        <a:pt x="6358" y="0"/>
                        <a:pt x="409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01" tIns="91401" rIns="91401" bIns="91401" anchor="ctr" anchorCtr="0">
                  <a:noAutofit/>
                </a:bodyPr>
                <a:lstStyle/>
                <a:p>
                  <a:endParaRPr sz="2399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0" name="Google Shape;11074;p78"/>
                <p:cNvSpPr/>
                <p:nvPr/>
              </p:nvSpPr>
              <p:spPr>
                <a:xfrm>
                  <a:off x="860977" y="2620616"/>
                  <a:ext cx="319311" cy="319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00" h="15299" extrusionOk="0">
                      <a:moveTo>
                        <a:pt x="12333" y="1171"/>
                      </a:moveTo>
                      <a:cubicBezTo>
                        <a:pt x="13306" y="1171"/>
                        <a:pt x="14128" y="1994"/>
                        <a:pt x="14128" y="2967"/>
                      </a:cubicBezTo>
                      <a:lnTo>
                        <a:pt x="14128" y="12334"/>
                      </a:lnTo>
                      <a:cubicBezTo>
                        <a:pt x="14128" y="13307"/>
                        <a:pt x="13306" y="14129"/>
                        <a:pt x="12333" y="14129"/>
                      </a:cubicBezTo>
                      <a:lnTo>
                        <a:pt x="2968" y="14129"/>
                      </a:lnTo>
                      <a:cubicBezTo>
                        <a:pt x="1993" y="14129"/>
                        <a:pt x="1172" y="13307"/>
                        <a:pt x="1172" y="12334"/>
                      </a:cubicBezTo>
                      <a:lnTo>
                        <a:pt x="1172" y="2967"/>
                      </a:lnTo>
                      <a:cubicBezTo>
                        <a:pt x="1172" y="1994"/>
                        <a:pt x="1993" y="1171"/>
                        <a:pt x="2968" y="1171"/>
                      </a:cubicBezTo>
                      <a:close/>
                      <a:moveTo>
                        <a:pt x="2968" y="0"/>
                      </a:moveTo>
                      <a:cubicBezTo>
                        <a:pt x="1351" y="0"/>
                        <a:pt x="1" y="1346"/>
                        <a:pt x="1" y="2967"/>
                      </a:cubicBezTo>
                      <a:lnTo>
                        <a:pt x="1" y="12334"/>
                      </a:lnTo>
                      <a:cubicBezTo>
                        <a:pt x="1" y="13952"/>
                        <a:pt x="1349" y="15299"/>
                        <a:pt x="2968" y="15299"/>
                      </a:cubicBezTo>
                      <a:lnTo>
                        <a:pt x="12333" y="15299"/>
                      </a:lnTo>
                      <a:cubicBezTo>
                        <a:pt x="13953" y="15299"/>
                        <a:pt x="15299" y="13951"/>
                        <a:pt x="15299" y="12334"/>
                      </a:cubicBezTo>
                      <a:lnTo>
                        <a:pt x="15299" y="2967"/>
                      </a:lnTo>
                      <a:cubicBezTo>
                        <a:pt x="15299" y="1345"/>
                        <a:pt x="13948" y="0"/>
                        <a:pt x="1233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01" tIns="91401" rIns="91401" bIns="91401" anchor="ctr" anchorCtr="0">
                  <a:noAutofit/>
                </a:bodyPr>
                <a:lstStyle/>
                <a:p>
                  <a:endParaRPr sz="2399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1" name="Google Shape;11075;p78"/>
                <p:cNvSpPr/>
                <p:nvPr/>
              </p:nvSpPr>
              <p:spPr>
                <a:xfrm>
                  <a:off x="812101" y="2571761"/>
                  <a:ext cx="417066" cy="417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4" h="19982" extrusionOk="0">
                      <a:moveTo>
                        <a:pt x="17056" y="1172"/>
                      </a:moveTo>
                      <a:cubicBezTo>
                        <a:pt x="18025" y="1172"/>
                        <a:pt x="18812" y="1959"/>
                        <a:pt x="18812" y="2927"/>
                      </a:cubicBezTo>
                      <a:lnTo>
                        <a:pt x="18812" y="17056"/>
                      </a:lnTo>
                      <a:cubicBezTo>
                        <a:pt x="18812" y="18023"/>
                        <a:pt x="18025" y="18811"/>
                        <a:pt x="17056" y="18811"/>
                      </a:cubicBezTo>
                      <a:lnTo>
                        <a:pt x="2928" y="18811"/>
                      </a:lnTo>
                      <a:cubicBezTo>
                        <a:pt x="1961" y="18811"/>
                        <a:pt x="1172" y="18023"/>
                        <a:pt x="1172" y="17056"/>
                      </a:cubicBezTo>
                      <a:lnTo>
                        <a:pt x="1172" y="2927"/>
                      </a:lnTo>
                      <a:cubicBezTo>
                        <a:pt x="1172" y="1959"/>
                        <a:pt x="1961" y="1172"/>
                        <a:pt x="2928" y="1172"/>
                      </a:cubicBezTo>
                      <a:close/>
                      <a:moveTo>
                        <a:pt x="2928" y="1"/>
                      </a:moveTo>
                      <a:cubicBezTo>
                        <a:pt x="1313" y="1"/>
                        <a:pt x="1" y="1313"/>
                        <a:pt x="1" y="2927"/>
                      </a:cubicBezTo>
                      <a:lnTo>
                        <a:pt x="1" y="17056"/>
                      </a:lnTo>
                      <a:cubicBezTo>
                        <a:pt x="1" y="18669"/>
                        <a:pt x="1313" y="19982"/>
                        <a:pt x="2928" y="19982"/>
                      </a:cubicBezTo>
                      <a:lnTo>
                        <a:pt x="17056" y="19982"/>
                      </a:lnTo>
                      <a:cubicBezTo>
                        <a:pt x="18669" y="19982"/>
                        <a:pt x="19984" y="18669"/>
                        <a:pt x="19984" y="17056"/>
                      </a:cubicBezTo>
                      <a:lnTo>
                        <a:pt x="19984" y="2927"/>
                      </a:lnTo>
                      <a:cubicBezTo>
                        <a:pt x="19984" y="1313"/>
                        <a:pt x="18669" y="1"/>
                        <a:pt x="1705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01" tIns="91401" rIns="91401" bIns="91401" anchor="ctr" anchorCtr="0">
                  <a:noAutofit/>
                </a:bodyPr>
                <a:lstStyle/>
                <a:p>
                  <a:endParaRPr sz="2399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2" name="Google Shape;11076;p78"/>
                <p:cNvSpPr/>
                <p:nvPr/>
              </p:nvSpPr>
              <p:spPr>
                <a:xfrm>
                  <a:off x="1081712" y="2670306"/>
                  <a:ext cx="48878" cy="48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2343" extrusionOk="0">
                      <a:moveTo>
                        <a:pt x="1170" y="0"/>
                      </a:moveTo>
                      <a:cubicBezTo>
                        <a:pt x="524" y="0"/>
                        <a:pt x="1" y="526"/>
                        <a:pt x="1" y="1171"/>
                      </a:cubicBezTo>
                      <a:cubicBezTo>
                        <a:pt x="1" y="1817"/>
                        <a:pt x="524" y="2342"/>
                        <a:pt x="1170" y="2342"/>
                      </a:cubicBezTo>
                      <a:cubicBezTo>
                        <a:pt x="1816" y="2342"/>
                        <a:pt x="2341" y="1817"/>
                        <a:pt x="2341" y="1171"/>
                      </a:cubicBezTo>
                      <a:cubicBezTo>
                        <a:pt x="2341" y="526"/>
                        <a:pt x="1816" y="0"/>
                        <a:pt x="117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01" tIns="91401" rIns="91401" bIns="91401" anchor="ctr" anchorCtr="0">
                  <a:noAutofit/>
                </a:bodyPr>
                <a:lstStyle/>
                <a:p>
                  <a:endParaRPr sz="2399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63" name="Google Shape;11071;p78"/>
              <p:cNvSpPr/>
              <p:nvPr/>
            </p:nvSpPr>
            <p:spPr>
              <a:xfrm>
                <a:off x="531812" y="7190089"/>
                <a:ext cx="22860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19982" extrusionOk="0">
                    <a:moveTo>
                      <a:pt x="14602" y="3500"/>
                    </a:moveTo>
                    <a:cubicBezTo>
                      <a:pt x="15137" y="3500"/>
                      <a:pt x="15682" y="3563"/>
                      <a:pt x="16247" y="3689"/>
                    </a:cubicBezTo>
                    <a:cubicBezTo>
                      <a:pt x="16179" y="4154"/>
                      <a:pt x="16095" y="4705"/>
                      <a:pt x="16033" y="5120"/>
                    </a:cubicBezTo>
                    <a:cubicBezTo>
                      <a:pt x="15810" y="5075"/>
                      <a:pt x="15484" y="5035"/>
                      <a:pt x="15150" y="5035"/>
                    </a:cubicBezTo>
                    <a:cubicBezTo>
                      <a:pt x="14968" y="5035"/>
                      <a:pt x="14783" y="5047"/>
                      <a:pt x="14611" y="5076"/>
                    </a:cubicBezTo>
                    <a:cubicBezTo>
                      <a:pt x="13536" y="5258"/>
                      <a:pt x="12918" y="5925"/>
                      <a:pt x="12918" y="6907"/>
                    </a:cubicBezTo>
                    <a:lnTo>
                      <a:pt x="12918" y="8819"/>
                    </a:lnTo>
                    <a:cubicBezTo>
                      <a:pt x="12918" y="9143"/>
                      <a:pt x="13180" y="9405"/>
                      <a:pt x="13504" y="9405"/>
                    </a:cubicBezTo>
                    <a:lnTo>
                      <a:pt x="15681" y="9405"/>
                    </a:lnTo>
                    <a:lnTo>
                      <a:pt x="15388" y="10576"/>
                    </a:lnTo>
                    <a:lnTo>
                      <a:pt x="13504" y="10576"/>
                    </a:lnTo>
                    <a:cubicBezTo>
                      <a:pt x="13180" y="10576"/>
                      <a:pt x="12918" y="10838"/>
                      <a:pt x="12918" y="11161"/>
                    </a:cubicBezTo>
                    <a:lnTo>
                      <a:pt x="12918" y="18811"/>
                    </a:lnTo>
                    <a:lnTo>
                      <a:pt x="11162" y="18811"/>
                    </a:lnTo>
                    <a:lnTo>
                      <a:pt x="11162" y="11161"/>
                    </a:lnTo>
                    <a:cubicBezTo>
                      <a:pt x="11162" y="10838"/>
                      <a:pt x="10900" y="10576"/>
                      <a:pt x="10576" y="10576"/>
                    </a:cubicBezTo>
                    <a:lnTo>
                      <a:pt x="9407" y="10576"/>
                    </a:lnTo>
                    <a:lnTo>
                      <a:pt x="9407" y="9405"/>
                    </a:lnTo>
                    <a:lnTo>
                      <a:pt x="10576" y="9405"/>
                    </a:lnTo>
                    <a:cubicBezTo>
                      <a:pt x="10900" y="9405"/>
                      <a:pt x="11162" y="9143"/>
                      <a:pt x="11162" y="8821"/>
                    </a:cubicBezTo>
                    <a:cubicBezTo>
                      <a:pt x="11162" y="7215"/>
                      <a:pt x="11162" y="6481"/>
                      <a:pt x="11162" y="6143"/>
                    </a:cubicBezTo>
                    <a:cubicBezTo>
                      <a:pt x="11162" y="5520"/>
                      <a:pt x="11163" y="4843"/>
                      <a:pt x="11770" y="4324"/>
                    </a:cubicBezTo>
                    <a:cubicBezTo>
                      <a:pt x="12234" y="3928"/>
                      <a:pt x="12823" y="3687"/>
                      <a:pt x="13628" y="3571"/>
                    </a:cubicBezTo>
                    <a:cubicBezTo>
                      <a:pt x="13950" y="3524"/>
                      <a:pt x="14274" y="3500"/>
                      <a:pt x="14602" y="3500"/>
                    </a:cubicBezTo>
                    <a:close/>
                    <a:moveTo>
                      <a:pt x="17017" y="1170"/>
                    </a:moveTo>
                    <a:cubicBezTo>
                      <a:pt x="17990" y="1170"/>
                      <a:pt x="18811" y="1975"/>
                      <a:pt x="18811" y="2927"/>
                    </a:cubicBezTo>
                    <a:lnTo>
                      <a:pt x="18811" y="17056"/>
                    </a:lnTo>
                    <a:cubicBezTo>
                      <a:pt x="18811" y="18023"/>
                      <a:pt x="18024" y="18811"/>
                      <a:pt x="17056" y="18811"/>
                    </a:cubicBezTo>
                    <a:lnTo>
                      <a:pt x="14089" y="18811"/>
                    </a:lnTo>
                    <a:lnTo>
                      <a:pt x="14089" y="11747"/>
                    </a:lnTo>
                    <a:lnTo>
                      <a:pt x="15846" y="11747"/>
                    </a:lnTo>
                    <a:cubicBezTo>
                      <a:pt x="16115" y="11747"/>
                      <a:pt x="16348" y="11565"/>
                      <a:pt x="16414" y="11305"/>
                    </a:cubicBezTo>
                    <a:lnTo>
                      <a:pt x="16999" y="8963"/>
                    </a:lnTo>
                    <a:cubicBezTo>
                      <a:pt x="17042" y="8787"/>
                      <a:pt x="17003" y="8602"/>
                      <a:pt x="16893" y="8460"/>
                    </a:cubicBezTo>
                    <a:cubicBezTo>
                      <a:pt x="16782" y="8317"/>
                      <a:pt x="16612" y="8235"/>
                      <a:pt x="16431" y="8235"/>
                    </a:cubicBezTo>
                    <a:lnTo>
                      <a:pt x="14089" y="8235"/>
                    </a:lnTo>
                    <a:lnTo>
                      <a:pt x="14089" y="6909"/>
                    </a:lnTo>
                    <a:cubicBezTo>
                      <a:pt x="14089" y="6638"/>
                      <a:pt x="14144" y="6343"/>
                      <a:pt x="14808" y="6229"/>
                    </a:cubicBezTo>
                    <a:cubicBezTo>
                      <a:pt x="14936" y="6208"/>
                      <a:pt x="15061" y="6199"/>
                      <a:pt x="15182" y="6199"/>
                    </a:cubicBezTo>
                    <a:cubicBezTo>
                      <a:pt x="15552" y="6199"/>
                      <a:pt x="15890" y="6283"/>
                      <a:pt x="16198" y="6360"/>
                    </a:cubicBezTo>
                    <a:cubicBezTo>
                      <a:pt x="16304" y="6387"/>
                      <a:pt x="16415" y="6421"/>
                      <a:pt x="16532" y="6421"/>
                    </a:cubicBezTo>
                    <a:cubicBezTo>
                      <a:pt x="16632" y="6421"/>
                      <a:pt x="16736" y="6396"/>
                      <a:pt x="16847" y="6321"/>
                    </a:cubicBezTo>
                    <a:cubicBezTo>
                      <a:pt x="16983" y="6229"/>
                      <a:pt x="17074" y="6084"/>
                      <a:pt x="17098" y="5923"/>
                    </a:cubicBezTo>
                    <a:cubicBezTo>
                      <a:pt x="17098" y="5923"/>
                      <a:pt x="17362" y="4156"/>
                      <a:pt x="17482" y="3339"/>
                    </a:cubicBezTo>
                    <a:cubicBezTo>
                      <a:pt x="17525" y="3049"/>
                      <a:pt x="17346" y="2769"/>
                      <a:pt x="17063" y="2690"/>
                    </a:cubicBezTo>
                    <a:cubicBezTo>
                      <a:pt x="16267" y="2463"/>
                      <a:pt x="15346" y="2343"/>
                      <a:pt x="14504" y="2343"/>
                    </a:cubicBezTo>
                    <a:cubicBezTo>
                      <a:pt x="14137" y="2343"/>
                      <a:pt x="13786" y="2365"/>
                      <a:pt x="13467" y="2412"/>
                    </a:cubicBezTo>
                    <a:cubicBezTo>
                      <a:pt x="12434" y="2562"/>
                      <a:pt x="11646" y="2888"/>
                      <a:pt x="11009" y="3434"/>
                    </a:cubicBezTo>
                    <a:cubicBezTo>
                      <a:pt x="10121" y="4193"/>
                      <a:pt x="10010" y="5168"/>
                      <a:pt x="9999" y="5833"/>
                    </a:cubicBezTo>
                    <a:cubicBezTo>
                      <a:pt x="9999" y="5847"/>
                      <a:pt x="9999" y="7029"/>
                      <a:pt x="9999" y="8235"/>
                    </a:cubicBezTo>
                    <a:lnTo>
                      <a:pt x="8821" y="8235"/>
                    </a:lnTo>
                    <a:cubicBezTo>
                      <a:pt x="8497" y="8235"/>
                      <a:pt x="8236" y="8497"/>
                      <a:pt x="8236" y="8819"/>
                    </a:cubicBezTo>
                    <a:lnTo>
                      <a:pt x="8236" y="11161"/>
                    </a:lnTo>
                    <a:cubicBezTo>
                      <a:pt x="8236" y="11485"/>
                      <a:pt x="8497" y="11747"/>
                      <a:pt x="8821" y="11747"/>
                    </a:cubicBezTo>
                    <a:lnTo>
                      <a:pt x="9991" y="11747"/>
                    </a:lnTo>
                    <a:lnTo>
                      <a:pt x="9991" y="18811"/>
                    </a:lnTo>
                    <a:lnTo>
                      <a:pt x="2927" y="18811"/>
                    </a:lnTo>
                    <a:cubicBezTo>
                      <a:pt x="1959" y="18811"/>
                      <a:pt x="1172" y="18023"/>
                      <a:pt x="1172" y="17054"/>
                    </a:cubicBezTo>
                    <a:lnTo>
                      <a:pt x="1172" y="2927"/>
                    </a:lnTo>
                    <a:cubicBezTo>
                      <a:pt x="1172" y="1959"/>
                      <a:pt x="1959" y="1170"/>
                      <a:pt x="2927" y="1170"/>
                    </a:cubicBezTo>
                    <a:close/>
                    <a:moveTo>
                      <a:pt x="2927" y="1"/>
                    </a:moveTo>
                    <a:cubicBezTo>
                      <a:pt x="1314" y="1"/>
                      <a:pt x="1" y="1313"/>
                      <a:pt x="1" y="2927"/>
                    </a:cubicBezTo>
                    <a:lnTo>
                      <a:pt x="1" y="17056"/>
                    </a:lnTo>
                    <a:cubicBezTo>
                      <a:pt x="1" y="18669"/>
                      <a:pt x="1314" y="19982"/>
                      <a:pt x="2927" y="19982"/>
                    </a:cubicBezTo>
                    <a:lnTo>
                      <a:pt x="17054" y="19982"/>
                    </a:lnTo>
                    <a:cubicBezTo>
                      <a:pt x="18669" y="19982"/>
                      <a:pt x="19982" y="18669"/>
                      <a:pt x="19982" y="17056"/>
                    </a:cubicBezTo>
                    <a:lnTo>
                      <a:pt x="19982" y="2927"/>
                    </a:lnTo>
                    <a:cubicBezTo>
                      <a:pt x="19982" y="2145"/>
                      <a:pt x="19669" y="1409"/>
                      <a:pt x="19101" y="853"/>
                    </a:cubicBezTo>
                    <a:cubicBezTo>
                      <a:pt x="18538" y="303"/>
                      <a:pt x="17797" y="1"/>
                      <a:pt x="1701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01" tIns="91401" rIns="91401" bIns="91401" anchor="ctr" anchorCtr="0">
                <a:noAutofit/>
              </a:bodyPr>
              <a:lstStyle/>
              <a:p>
                <a:endParaRPr sz="2399"/>
              </a:p>
            </p:txBody>
          </p:sp>
          <p:grpSp>
            <p:nvGrpSpPr>
              <p:cNvPr id="64" name="Google Shape;11059;p78"/>
              <p:cNvGrpSpPr/>
              <p:nvPr/>
            </p:nvGrpSpPr>
            <p:grpSpPr>
              <a:xfrm>
                <a:off x="1549938" y="7190096"/>
                <a:ext cx="407391" cy="228600"/>
                <a:chOff x="3476576" y="2633631"/>
                <a:chExt cx="417024" cy="293244"/>
              </a:xfrm>
              <a:solidFill>
                <a:schemeClr val="bg1"/>
              </a:solidFill>
            </p:grpSpPr>
            <p:sp>
              <p:nvSpPr>
                <p:cNvPr id="65" name="Google Shape;11060;p78"/>
                <p:cNvSpPr/>
                <p:nvPr/>
              </p:nvSpPr>
              <p:spPr>
                <a:xfrm>
                  <a:off x="3476576" y="2633631"/>
                  <a:ext cx="417024" cy="293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14051" extrusionOk="0">
                      <a:moveTo>
                        <a:pt x="17056" y="1172"/>
                      </a:moveTo>
                      <a:cubicBezTo>
                        <a:pt x="18023" y="1172"/>
                        <a:pt x="18811" y="1961"/>
                        <a:pt x="18811" y="2929"/>
                      </a:cubicBezTo>
                      <a:lnTo>
                        <a:pt x="18811" y="11124"/>
                      </a:lnTo>
                      <a:cubicBezTo>
                        <a:pt x="18811" y="12092"/>
                        <a:pt x="18023" y="12881"/>
                        <a:pt x="17056" y="12881"/>
                      </a:cubicBezTo>
                      <a:lnTo>
                        <a:pt x="2927" y="12881"/>
                      </a:lnTo>
                      <a:cubicBezTo>
                        <a:pt x="1959" y="12881"/>
                        <a:pt x="1172" y="12092"/>
                        <a:pt x="1172" y="11124"/>
                      </a:cubicBezTo>
                      <a:lnTo>
                        <a:pt x="1172" y="2929"/>
                      </a:lnTo>
                      <a:cubicBezTo>
                        <a:pt x="1172" y="1961"/>
                        <a:pt x="1959" y="1172"/>
                        <a:pt x="2927" y="1172"/>
                      </a:cubicBezTo>
                      <a:close/>
                      <a:moveTo>
                        <a:pt x="2927" y="1"/>
                      </a:moveTo>
                      <a:cubicBezTo>
                        <a:pt x="1313" y="1"/>
                        <a:pt x="1" y="1315"/>
                        <a:pt x="1" y="2929"/>
                      </a:cubicBezTo>
                      <a:lnTo>
                        <a:pt x="1" y="11124"/>
                      </a:lnTo>
                      <a:cubicBezTo>
                        <a:pt x="1" y="12738"/>
                        <a:pt x="1313" y="14050"/>
                        <a:pt x="2927" y="14050"/>
                      </a:cubicBezTo>
                      <a:lnTo>
                        <a:pt x="17056" y="14050"/>
                      </a:lnTo>
                      <a:cubicBezTo>
                        <a:pt x="18669" y="14050"/>
                        <a:pt x="19982" y="12738"/>
                        <a:pt x="19982" y="11124"/>
                      </a:cubicBezTo>
                      <a:lnTo>
                        <a:pt x="19982" y="2929"/>
                      </a:lnTo>
                      <a:cubicBezTo>
                        <a:pt x="19982" y="1315"/>
                        <a:pt x="18669" y="1"/>
                        <a:pt x="1705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01" tIns="91401" rIns="91401" bIns="91401" anchor="ctr" anchorCtr="0">
                  <a:noAutofit/>
                </a:bodyPr>
                <a:lstStyle/>
                <a:p>
                  <a:endParaRPr sz="2399"/>
                </a:p>
              </p:txBody>
            </p:sp>
            <p:sp>
              <p:nvSpPr>
                <p:cNvPr id="66" name="Google Shape;11061;p78"/>
                <p:cNvSpPr/>
                <p:nvPr/>
              </p:nvSpPr>
              <p:spPr>
                <a:xfrm>
                  <a:off x="3636206" y="2706945"/>
                  <a:ext cx="122194" cy="146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5" h="7026" extrusionOk="0">
                      <a:moveTo>
                        <a:pt x="1172" y="1643"/>
                      </a:moveTo>
                      <a:lnTo>
                        <a:pt x="4165" y="3514"/>
                      </a:lnTo>
                      <a:lnTo>
                        <a:pt x="1172" y="5384"/>
                      </a:lnTo>
                      <a:lnTo>
                        <a:pt x="1172" y="1643"/>
                      </a:lnTo>
                      <a:close/>
                      <a:moveTo>
                        <a:pt x="586" y="0"/>
                      </a:moveTo>
                      <a:cubicBezTo>
                        <a:pt x="489" y="0"/>
                        <a:pt x="391" y="25"/>
                        <a:pt x="302" y="74"/>
                      </a:cubicBezTo>
                      <a:cubicBezTo>
                        <a:pt x="116" y="178"/>
                        <a:pt x="1" y="373"/>
                        <a:pt x="1" y="587"/>
                      </a:cubicBezTo>
                      <a:lnTo>
                        <a:pt x="1" y="6440"/>
                      </a:lnTo>
                      <a:cubicBezTo>
                        <a:pt x="1" y="6653"/>
                        <a:pt x="116" y="6849"/>
                        <a:pt x="302" y="6953"/>
                      </a:cubicBezTo>
                      <a:cubicBezTo>
                        <a:pt x="389" y="7001"/>
                        <a:pt x="487" y="7026"/>
                        <a:pt x="585" y="7026"/>
                      </a:cubicBezTo>
                      <a:cubicBezTo>
                        <a:pt x="693" y="7026"/>
                        <a:pt x="801" y="6997"/>
                        <a:pt x="896" y="6937"/>
                      </a:cubicBezTo>
                      <a:lnTo>
                        <a:pt x="5580" y="4010"/>
                      </a:lnTo>
                      <a:cubicBezTo>
                        <a:pt x="5750" y="3903"/>
                        <a:pt x="5854" y="3714"/>
                        <a:pt x="5854" y="3513"/>
                      </a:cubicBezTo>
                      <a:cubicBezTo>
                        <a:pt x="5854" y="3311"/>
                        <a:pt x="5750" y="3123"/>
                        <a:pt x="5580" y="3017"/>
                      </a:cubicBezTo>
                      <a:lnTo>
                        <a:pt x="896" y="90"/>
                      </a:lnTo>
                      <a:cubicBezTo>
                        <a:pt x="801" y="30"/>
                        <a:pt x="694" y="0"/>
                        <a:pt x="58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01" tIns="91401" rIns="91401" bIns="91401" anchor="ctr" anchorCtr="0">
                  <a:noAutofit/>
                </a:bodyPr>
                <a:lstStyle/>
                <a:p>
                  <a:endParaRPr sz="2399"/>
                </a:p>
              </p:txBody>
            </p:sp>
          </p:grpSp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88" y="233594"/>
            <a:ext cx="1791666" cy="82058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586" y="6477000"/>
            <a:ext cx="12188826" cy="391923"/>
            <a:chOff x="1586" y="7113108"/>
            <a:chExt cx="12188826" cy="391923"/>
          </a:xfrm>
        </p:grpSpPr>
        <p:sp>
          <p:nvSpPr>
            <p:cNvPr id="42" name="Rectangle 41"/>
            <p:cNvSpPr/>
            <p:nvPr/>
          </p:nvSpPr>
          <p:spPr>
            <a:xfrm>
              <a:off x="1586" y="7113108"/>
              <a:ext cx="12188826" cy="39192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970977" y="7129029"/>
              <a:ext cx="10217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VarnaFreeUniversity</a:t>
              </a:r>
              <a:r>
                <a:rPr lang="en-US" sz="1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	</a:t>
              </a:r>
              <a:r>
                <a:rPr lang="en-US" sz="18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				www.vfu.bg</a:t>
              </a:r>
              <a:r>
                <a:rPr lang="bg-BG" sz="18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	</a:t>
              </a:r>
              <a:endParaRPr lang="en-US" sz="1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44" name="Google Shape;11056;p78"/>
            <p:cNvGrpSpPr/>
            <p:nvPr/>
          </p:nvGrpSpPr>
          <p:grpSpPr>
            <a:xfrm>
              <a:off x="1220638" y="7186064"/>
              <a:ext cx="228600" cy="228600"/>
              <a:chOff x="2964567" y="2571753"/>
              <a:chExt cx="417045" cy="417045"/>
            </a:xfrm>
            <a:solidFill>
              <a:schemeClr val="bg1"/>
            </a:solidFill>
          </p:grpSpPr>
          <p:sp>
            <p:nvSpPr>
              <p:cNvPr id="57" name="Google Shape;11057;p78"/>
              <p:cNvSpPr/>
              <p:nvPr/>
            </p:nvSpPr>
            <p:spPr>
              <a:xfrm>
                <a:off x="2964567" y="2571753"/>
                <a:ext cx="417045" cy="417045"/>
              </a:xfrm>
              <a:custGeom>
                <a:avLst/>
                <a:gdLst/>
                <a:ahLst/>
                <a:cxnLst/>
                <a:rect l="l" t="t" r="r" b="b"/>
                <a:pathLst>
                  <a:path w="19983" h="19983" extrusionOk="0">
                    <a:moveTo>
                      <a:pt x="9992" y="1170"/>
                    </a:moveTo>
                    <a:cubicBezTo>
                      <a:pt x="14855" y="1170"/>
                      <a:pt x="18812" y="4866"/>
                      <a:pt x="18812" y="9405"/>
                    </a:cubicBezTo>
                    <a:cubicBezTo>
                      <a:pt x="18812" y="13925"/>
                      <a:pt x="14855" y="17601"/>
                      <a:pt x="9992" y="17601"/>
                    </a:cubicBezTo>
                    <a:cubicBezTo>
                      <a:pt x="9111" y="17601"/>
                      <a:pt x="8240" y="17481"/>
                      <a:pt x="7407" y="17242"/>
                    </a:cubicBezTo>
                    <a:cubicBezTo>
                      <a:pt x="7354" y="17226"/>
                      <a:pt x="7299" y="17218"/>
                      <a:pt x="7245" y="17218"/>
                    </a:cubicBezTo>
                    <a:cubicBezTo>
                      <a:pt x="7153" y="17218"/>
                      <a:pt x="7062" y="17240"/>
                      <a:pt x="6979" y="17282"/>
                    </a:cubicBezTo>
                    <a:lnTo>
                      <a:pt x="4723" y="18439"/>
                    </a:lnTo>
                    <a:lnTo>
                      <a:pt x="4723" y="16262"/>
                    </a:lnTo>
                    <a:cubicBezTo>
                      <a:pt x="4723" y="16078"/>
                      <a:pt x="4637" y="15904"/>
                      <a:pt x="4490" y="15793"/>
                    </a:cubicBezTo>
                    <a:cubicBezTo>
                      <a:pt x="2381" y="14208"/>
                      <a:pt x="1171" y="11880"/>
                      <a:pt x="1171" y="9405"/>
                    </a:cubicBezTo>
                    <a:cubicBezTo>
                      <a:pt x="1171" y="4866"/>
                      <a:pt x="5129" y="1170"/>
                      <a:pt x="9992" y="1170"/>
                    </a:cubicBezTo>
                    <a:close/>
                    <a:moveTo>
                      <a:pt x="9992" y="1"/>
                    </a:moveTo>
                    <a:cubicBezTo>
                      <a:pt x="4575" y="1"/>
                      <a:pt x="0" y="4153"/>
                      <a:pt x="0" y="9407"/>
                    </a:cubicBezTo>
                    <a:cubicBezTo>
                      <a:pt x="0" y="12221"/>
                      <a:pt x="1359" y="14795"/>
                      <a:pt x="3552" y="16548"/>
                    </a:cubicBezTo>
                    <a:lnTo>
                      <a:pt x="3552" y="19396"/>
                    </a:lnTo>
                    <a:cubicBezTo>
                      <a:pt x="3552" y="19602"/>
                      <a:pt x="3659" y="19791"/>
                      <a:pt x="3832" y="19897"/>
                    </a:cubicBezTo>
                    <a:cubicBezTo>
                      <a:pt x="3925" y="19953"/>
                      <a:pt x="4031" y="19982"/>
                      <a:pt x="4138" y="19982"/>
                    </a:cubicBezTo>
                    <a:cubicBezTo>
                      <a:pt x="4229" y="19982"/>
                      <a:pt x="4320" y="19961"/>
                      <a:pt x="4405" y="19918"/>
                    </a:cubicBezTo>
                    <a:lnTo>
                      <a:pt x="7310" y="18429"/>
                    </a:lnTo>
                    <a:cubicBezTo>
                      <a:pt x="8180" y="18657"/>
                      <a:pt x="9081" y="18772"/>
                      <a:pt x="9992" y="18772"/>
                    </a:cubicBezTo>
                    <a:cubicBezTo>
                      <a:pt x="15500" y="18772"/>
                      <a:pt x="19983" y="14570"/>
                      <a:pt x="19983" y="9407"/>
                    </a:cubicBezTo>
                    <a:cubicBezTo>
                      <a:pt x="19983" y="4151"/>
                      <a:pt x="15405" y="1"/>
                      <a:pt x="999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67" name="Google Shape;11058;p78"/>
              <p:cNvSpPr/>
              <p:nvPr/>
            </p:nvSpPr>
            <p:spPr>
              <a:xfrm>
                <a:off x="3037776" y="2694716"/>
                <a:ext cx="270641" cy="146633"/>
              </a:xfrm>
              <a:custGeom>
                <a:avLst/>
                <a:gdLst/>
                <a:ahLst/>
                <a:cxnLst/>
                <a:rect l="l" t="t" r="r" b="b"/>
                <a:pathLst>
                  <a:path w="12968" h="7026" extrusionOk="0">
                    <a:moveTo>
                      <a:pt x="5362" y="1463"/>
                    </a:moveTo>
                    <a:lnTo>
                      <a:pt x="7241" y="3341"/>
                    </a:lnTo>
                    <a:cubicBezTo>
                      <a:pt x="7353" y="3454"/>
                      <a:pt x="7503" y="3513"/>
                      <a:pt x="7655" y="3513"/>
                    </a:cubicBezTo>
                    <a:cubicBezTo>
                      <a:pt x="7744" y="3513"/>
                      <a:pt x="7833" y="3493"/>
                      <a:pt x="7917" y="3451"/>
                    </a:cubicBezTo>
                    <a:lnTo>
                      <a:pt x="10216" y="2303"/>
                    </a:lnTo>
                    <a:lnTo>
                      <a:pt x="7605" y="5565"/>
                    </a:lnTo>
                    <a:lnTo>
                      <a:pt x="5726" y="3685"/>
                    </a:lnTo>
                    <a:cubicBezTo>
                      <a:pt x="5614" y="3573"/>
                      <a:pt x="5463" y="3514"/>
                      <a:pt x="5311" y="3514"/>
                    </a:cubicBezTo>
                    <a:cubicBezTo>
                      <a:pt x="5223" y="3514"/>
                      <a:pt x="5133" y="3534"/>
                      <a:pt x="5051" y="3575"/>
                    </a:cubicBezTo>
                    <a:lnTo>
                      <a:pt x="2751" y="4725"/>
                    </a:lnTo>
                    <a:lnTo>
                      <a:pt x="2751" y="4725"/>
                    </a:lnTo>
                    <a:lnTo>
                      <a:pt x="5362" y="1463"/>
                    </a:lnTo>
                    <a:close/>
                    <a:moveTo>
                      <a:pt x="5312" y="1"/>
                    </a:moveTo>
                    <a:cubicBezTo>
                      <a:pt x="5302" y="1"/>
                      <a:pt x="5291" y="1"/>
                      <a:pt x="5281" y="2"/>
                    </a:cubicBezTo>
                    <a:cubicBezTo>
                      <a:pt x="5114" y="12"/>
                      <a:pt x="4959" y="92"/>
                      <a:pt x="4856" y="221"/>
                    </a:cubicBezTo>
                    <a:lnTo>
                      <a:pt x="172" y="6075"/>
                    </a:lnTo>
                    <a:cubicBezTo>
                      <a:pt x="0" y="6290"/>
                      <a:pt x="2" y="6595"/>
                      <a:pt x="174" y="6809"/>
                    </a:cubicBezTo>
                    <a:cubicBezTo>
                      <a:pt x="288" y="6950"/>
                      <a:pt x="457" y="7026"/>
                      <a:pt x="630" y="7026"/>
                    </a:cubicBezTo>
                    <a:cubicBezTo>
                      <a:pt x="719" y="7026"/>
                      <a:pt x="808" y="7006"/>
                      <a:pt x="892" y="6964"/>
                    </a:cubicBezTo>
                    <a:lnTo>
                      <a:pt x="5198" y="4811"/>
                    </a:lnTo>
                    <a:lnTo>
                      <a:pt x="7241" y="6855"/>
                    </a:lnTo>
                    <a:cubicBezTo>
                      <a:pt x="7349" y="6964"/>
                      <a:pt x="7496" y="7026"/>
                      <a:pt x="7650" y="7026"/>
                    </a:cubicBezTo>
                    <a:cubicBezTo>
                      <a:pt x="7662" y="7026"/>
                      <a:pt x="7674" y="7025"/>
                      <a:pt x="7687" y="7024"/>
                    </a:cubicBezTo>
                    <a:cubicBezTo>
                      <a:pt x="7853" y="7016"/>
                      <a:pt x="8007" y="6936"/>
                      <a:pt x="8111" y="6807"/>
                    </a:cubicBezTo>
                    <a:lnTo>
                      <a:pt x="12795" y="951"/>
                    </a:lnTo>
                    <a:cubicBezTo>
                      <a:pt x="12967" y="737"/>
                      <a:pt x="12965" y="431"/>
                      <a:pt x="12792" y="219"/>
                    </a:cubicBezTo>
                    <a:cubicBezTo>
                      <a:pt x="12679" y="78"/>
                      <a:pt x="12510" y="1"/>
                      <a:pt x="12337" y="1"/>
                    </a:cubicBezTo>
                    <a:cubicBezTo>
                      <a:pt x="12249" y="1"/>
                      <a:pt x="12159" y="21"/>
                      <a:pt x="12075" y="63"/>
                    </a:cubicBezTo>
                    <a:lnTo>
                      <a:pt x="7770" y="2216"/>
                    </a:lnTo>
                    <a:lnTo>
                      <a:pt x="5726" y="173"/>
                    </a:lnTo>
                    <a:cubicBezTo>
                      <a:pt x="5617" y="62"/>
                      <a:pt x="5467" y="1"/>
                      <a:pt x="531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5" name="Google Shape;11072;p78"/>
            <p:cNvGrpSpPr/>
            <p:nvPr/>
          </p:nvGrpSpPr>
          <p:grpSpPr>
            <a:xfrm>
              <a:off x="875329" y="7190096"/>
              <a:ext cx="228600" cy="228600"/>
              <a:chOff x="812101" y="2571761"/>
              <a:chExt cx="417066" cy="417024"/>
            </a:xfrm>
            <a:solidFill>
              <a:schemeClr val="bg1"/>
            </a:solidFill>
          </p:grpSpPr>
          <p:sp>
            <p:nvSpPr>
              <p:cNvPr id="50" name="Google Shape;11073;p78"/>
              <p:cNvSpPr/>
              <p:nvPr/>
            </p:nvSpPr>
            <p:spPr>
              <a:xfrm>
                <a:off x="935086" y="2694745"/>
                <a:ext cx="171072" cy="171071"/>
              </a:xfrm>
              <a:custGeom>
                <a:avLst/>
                <a:gdLst/>
                <a:ahLst/>
                <a:cxnLst/>
                <a:rect l="l" t="t" r="r" b="b"/>
                <a:pathLst>
                  <a:path w="8197" h="8197" extrusionOk="0">
                    <a:moveTo>
                      <a:pt x="4099" y="1171"/>
                    </a:moveTo>
                    <a:cubicBezTo>
                      <a:pt x="5712" y="1171"/>
                      <a:pt x="7027" y="2484"/>
                      <a:pt x="7027" y="4097"/>
                    </a:cubicBezTo>
                    <a:cubicBezTo>
                      <a:pt x="7027" y="5712"/>
                      <a:pt x="5712" y="7025"/>
                      <a:pt x="4099" y="7025"/>
                    </a:cubicBezTo>
                    <a:cubicBezTo>
                      <a:pt x="2486" y="7025"/>
                      <a:pt x="1171" y="5712"/>
                      <a:pt x="1171" y="4097"/>
                    </a:cubicBezTo>
                    <a:cubicBezTo>
                      <a:pt x="1171" y="2484"/>
                      <a:pt x="2486" y="1171"/>
                      <a:pt x="4099" y="1171"/>
                    </a:cubicBezTo>
                    <a:close/>
                    <a:moveTo>
                      <a:pt x="4099" y="0"/>
                    </a:moveTo>
                    <a:cubicBezTo>
                      <a:pt x="1840" y="0"/>
                      <a:pt x="0" y="1838"/>
                      <a:pt x="0" y="4097"/>
                    </a:cubicBezTo>
                    <a:cubicBezTo>
                      <a:pt x="0" y="6358"/>
                      <a:pt x="1840" y="8196"/>
                      <a:pt x="4099" y="8196"/>
                    </a:cubicBezTo>
                    <a:cubicBezTo>
                      <a:pt x="6358" y="8196"/>
                      <a:pt x="8196" y="6358"/>
                      <a:pt x="8196" y="4097"/>
                    </a:cubicBezTo>
                    <a:cubicBezTo>
                      <a:pt x="8196" y="1838"/>
                      <a:pt x="6358" y="0"/>
                      <a:pt x="40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54" name="Google Shape;11074;p78"/>
              <p:cNvSpPr/>
              <p:nvPr/>
            </p:nvSpPr>
            <p:spPr>
              <a:xfrm>
                <a:off x="860977" y="2620616"/>
                <a:ext cx="319311" cy="319290"/>
              </a:xfrm>
              <a:custGeom>
                <a:avLst/>
                <a:gdLst/>
                <a:ahLst/>
                <a:cxnLst/>
                <a:rect l="l" t="t" r="r" b="b"/>
                <a:pathLst>
                  <a:path w="15300" h="15299" extrusionOk="0">
                    <a:moveTo>
                      <a:pt x="12333" y="1171"/>
                    </a:moveTo>
                    <a:cubicBezTo>
                      <a:pt x="13306" y="1171"/>
                      <a:pt x="14128" y="1994"/>
                      <a:pt x="14128" y="2967"/>
                    </a:cubicBezTo>
                    <a:lnTo>
                      <a:pt x="14128" y="12334"/>
                    </a:lnTo>
                    <a:cubicBezTo>
                      <a:pt x="14128" y="13307"/>
                      <a:pt x="13306" y="14129"/>
                      <a:pt x="12333" y="14129"/>
                    </a:cubicBezTo>
                    <a:lnTo>
                      <a:pt x="2968" y="14129"/>
                    </a:lnTo>
                    <a:cubicBezTo>
                      <a:pt x="1993" y="14129"/>
                      <a:pt x="1172" y="13307"/>
                      <a:pt x="1172" y="12334"/>
                    </a:cubicBezTo>
                    <a:lnTo>
                      <a:pt x="1172" y="2967"/>
                    </a:lnTo>
                    <a:cubicBezTo>
                      <a:pt x="1172" y="1994"/>
                      <a:pt x="1993" y="1171"/>
                      <a:pt x="2968" y="1171"/>
                    </a:cubicBezTo>
                    <a:close/>
                    <a:moveTo>
                      <a:pt x="2968" y="0"/>
                    </a:moveTo>
                    <a:cubicBezTo>
                      <a:pt x="1351" y="0"/>
                      <a:pt x="1" y="1346"/>
                      <a:pt x="1" y="2967"/>
                    </a:cubicBezTo>
                    <a:lnTo>
                      <a:pt x="1" y="12334"/>
                    </a:lnTo>
                    <a:cubicBezTo>
                      <a:pt x="1" y="13952"/>
                      <a:pt x="1349" y="15299"/>
                      <a:pt x="2968" y="15299"/>
                    </a:cubicBezTo>
                    <a:lnTo>
                      <a:pt x="12333" y="15299"/>
                    </a:lnTo>
                    <a:cubicBezTo>
                      <a:pt x="13953" y="15299"/>
                      <a:pt x="15299" y="13951"/>
                      <a:pt x="15299" y="12334"/>
                    </a:cubicBezTo>
                    <a:lnTo>
                      <a:pt x="15299" y="2967"/>
                    </a:lnTo>
                    <a:cubicBezTo>
                      <a:pt x="15299" y="1345"/>
                      <a:pt x="13948" y="0"/>
                      <a:pt x="123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55" name="Google Shape;11075;p78"/>
              <p:cNvSpPr/>
              <p:nvPr/>
            </p:nvSpPr>
            <p:spPr>
              <a:xfrm>
                <a:off x="812101" y="2571761"/>
                <a:ext cx="417066" cy="417024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19982" extrusionOk="0">
                    <a:moveTo>
                      <a:pt x="17056" y="1172"/>
                    </a:moveTo>
                    <a:cubicBezTo>
                      <a:pt x="18025" y="1172"/>
                      <a:pt x="18812" y="1959"/>
                      <a:pt x="18812" y="2927"/>
                    </a:cubicBezTo>
                    <a:lnTo>
                      <a:pt x="18812" y="17056"/>
                    </a:lnTo>
                    <a:cubicBezTo>
                      <a:pt x="18812" y="18023"/>
                      <a:pt x="18025" y="18811"/>
                      <a:pt x="17056" y="18811"/>
                    </a:cubicBezTo>
                    <a:lnTo>
                      <a:pt x="2928" y="18811"/>
                    </a:lnTo>
                    <a:cubicBezTo>
                      <a:pt x="1961" y="18811"/>
                      <a:pt x="1172" y="18023"/>
                      <a:pt x="1172" y="17056"/>
                    </a:cubicBezTo>
                    <a:lnTo>
                      <a:pt x="1172" y="2927"/>
                    </a:lnTo>
                    <a:cubicBezTo>
                      <a:pt x="1172" y="1959"/>
                      <a:pt x="1961" y="1172"/>
                      <a:pt x="2928" y="1172"/>
                    </a:cubicBezTo>
                    <a:close/>
                    <a:moveTo>
                      <a:pt x="2928" y="1"/>
                    </a:moveTo>
                    <a:cubicBezTo>
                      <a:pt x="1313" y="1"/>
                      <a:pt x="1" y="1313"/>
                      <a:pt x="1" y="2927"/>
                    </a:cubicBezTo>
                    <a:lnTo>
                      <a:pt x="1" y="17056"/>
                    </a:lnTo>
                    <a:cubicBezTo>
                      <a:pt x="1" y="18669"/>
                      <a:pt x="1313" y="19982"/>
                      <a:pt x="2928" y="19982"/>
                    </a:cubicBezTo>
                    <a:lnTo>
                      <a:pt x="17056" y="19982"/>
                    </a:lnTo>
                    <a:cubicBezTo>
                      <a:pt x="18669" y="19982"/>
                      <a:pt x="19984" y="18669"/>
                      <a:pt x="19984" y="17056"/>
                    </a:cubicBezTo>
                    <a:lnTo>
                      <a:pt x="19984" y="2927"/>
                    </a:lnTo>
                    <a:cubicBezTo>
                      <a:pt x="19984" y="1313"/>
                      <a:pt x="18669" y="1"/>
                      <a:pt x="170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56" name="Google Shape;11076;p78"/>
              <p:cNvSpPr/>
              <p:nvPr/>
            </p:nvSpPr>
            <p:spPr>
              <a:xfrm>
                <a:off x="1081712" y="2670306"/>
                <a:ext cx="48878" cy="48898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2343" extrusionOk="0">
                    <a:moveTo>
                      <a:pt x="1170" y="0"/>
                    </a:moveTo>
                    <a:cubicBezTo>
                      <a:pt x="524" y="0"/>
                      <a:pt x="1" y="526"/>
                      <a:pt x="1" y="1171"/>
                    </a:cubicBezTo>
                    <a:cubicBezTo>
                      <a:pt x="1" y="1817"/>
                      <a:pt x="524" y="2342"/>
                      <a:pt x="1170" y="2342"/>
                    </a:cubicBezTo>
                    <a:cubicBezTo>
                      <a:pt x="1816" y="2342"/>
                      <a:pt x="2341" y="1817"/>
                      <a:pt x="2341" y="1171"/>
                    </a:cubicBezTo>
                    <a:cubicBezTo>
                      <a:pt x="2341" y="526"/>
                      <a:pt x="1816" y="0"/>
                      <a:pt x="117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46" name="Google Shape;11071;p78"/>
            <p:cNvSpPr/>
            <p:nvPr/>
          </p:nvSpPr>
          <p:spPr>
            <a:xfrm>
              <a:off x="531812" y="7190089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19982" h="19982" extrusionOk="0">
                  <a:moveTo>
                    <a:pt x="14602" y="3500"/>
                  </a:moveTo>
                  <a:cubicBezTo>
                    <a:pt x="15137" y="3500"/>
                    <a:pt x="15682" y="3563"/>
                    <a:pt x="16247" y="3689"/>
                  </a:cubicBezTo>
                  <a:cubicBezTo>
                    <a:pt x="16179" y="4154"/>
                    <a:pt x="16095" y="4705"/>
                    <a:pt x="16033" y="5120"/>
                  </a:cubicBezTo>
                  <a:cubicBezTo>
                    <a:pt x="15810" y="5075"/>
                    <a:pt x="15484" y="5035"/>
                    <a:pt x="15150" y="5035"/>
                  </a:cubicBezTo>
                  <a:cubicBezTo>
                    <a:pt x="14968" y="5035"/>
                    <a:pt x="14783" y="5047"/>
                    <a:pt x="14611" y="5076"/>
                  </a:cubicBezTo>
                  <a:cubicBezTo>
                    <a:pt x="13536" y="5258"/>
                    <a:pt x="12918" y="5925"/>
                    <a:pt x="12918" y="6907"/>
                  </a:cubicBezTo>
                  <a:lnTo>
                    <a:pt x="12918" y="8819"/>
                  </a:lnTo>
                  <a:cubicBezTo>
                    <a:pt x="12918" y="9143"/>
                    <a:pt x="13180" y="9405"/>
                    <a:pt x="13504" y="9405"/>
                  </a:cubicBezTo>
                  <a:lnTo>
                    <a:pt x="15681" y="9405"/>
                  </a:lnTo>
                  <a:lnTo>
                    <a:pt x="15388" y="10576"/>
                  </a:lnTo>
                  <a:lnTo>
                    <a:pt x="13504" y="10576"/>
                  </a:lnTo>
                  <a:cubicBezTo>
                    <a:pt x="13180" y="10576"/>
                    <a:pt x="12918" y="10838"/>
                    <a:pt x="12918" y="11161"/>
                  </a:cubicBezTo>
                  <a:lnTo>
                    <a:pt x="12918" y="18811"/>
                  </a:lnTo>
                  <a:lnTo>
                    <a:pt x="11162" y="18811"/>
                  </a:lnTo>
                  <a:lnTo>
                    <a:pt x="11162" y="11161"/>
                  </a:lnTo>
                  <a:cubicBezTo>
                    <a:pt x="11162" y="10838"/>
                    <a:pt x="10900" y="10576"/>
                    <a:pt x="10576" y="10576"/>
                  </a:cubicBezTo>
                  <a:lnTo>
                    <a:pt x="9407" y="10576"/>
                  </a:lnTo>
                  <a:lnTo>
                    <a:pt x="9407" y="9405"/>
                  </a:lnTo>
                  <a:lnTo>
                    <a:pt x="10576" y="9405"/>
                  </a:lnTo>
                  <a:cubicBezTo>
                    <a:pt x="10900" y="9405"/>
                    <a:pt x="11162" y="9143"/>
                    <a:pt x="11162" y="8821"/>
                  </a:cubicBezTo>
                  <a:cubicBezTo>
                    <a:pt x="11162" y="7215"/>
                    <a:pt x="11162" y="6481"/>
                    <a:pt x="11162" y="6143"/>
                  </a:cubicBezTo>
                  <a:cubicBezTo>
                    <a:pt x="11162" y="5520"/>
                    <a:pt x="11163" y="4843"/>
                    <a:pt x="11770" y="4324"/>
                  </a:cubicBezTo>
                  <a:cubicBezTo>
                    <a:pt x="12234" y="3928"/>
                    <a:pt x="12823" y="3687"/>
                    <a:pt x="13628" y="3571"/>
                  </a:cubicBezTo>
                  <a:cubicBezTo>
                    <a:pt x="13950" y="3524"/>
                    <a:pt x="14274" y="3500"/>
                    <a:pt x="14602" y="3500"/>
                  </a:cubicBezTo>
                  <a:close/>
                  <a:moveTo>
                    <a:pt x="17017" y="1170"/>
                  </a:moveTo>
                  <a:cubicBezTo>
                    <a:pt x="17990" y="1170"/>
                    <a:pt x="18811" y="1975"/>
                    <a:pt x="18811" y="2927"/>
                  </a:cubicBezTo>
                  <a:lnTo>
                    <a:pt x="18811" y="17056"/>
                  </a:lnTo>
                  <a:cubicBezTo>
                    <a:pt x="18811" y="18023"/>
                    <a:pt x="18024" y="18811"/>
                    <a:pt x="17056" y="18811"/>
                  </a:cubicBezTo>
                  <a:lnTo>
                    <a:pt x="14089" y="18811"/>
                  </a:lnTo>
                  <a:lnTo>
                    <a:pt x="14089" y="11747"/>
                  </a:lnTo>
                  <a:lnTo>
                    <a:pt x="15846" y="11747"/>
                  </a:lnTo>
                  <a:cubicBezTo>
                    <a:pt x="16115" y="11747"/>
                    <a:pt x="16348" y="11565"/>
                    <a:pt x="16414" y="11305"/>
                  </a:cubicBezTo>
                  <a:lnTo>
                    <a:pt x="16999" y="8963"/>
                  </a:lnTo>
                  <a:cubicBezTo>
                    <a:pt x="17042" y="8787"/>
                    <a:pt x="17003" y="8602"/>
                    <a:pt x="16893" y="8460"/>
                  </a:cubicBezTo>
                  <a:cubicBezTo>
                    <a:pt x="16782" y="8317"/>
                    <a:pt x="16612" y="8235"/>
                    <a:pt x="16431" y="8235"/>
                  </a:cubicBezTo>
                  <a:lnTo>
                    <a:pt x="14089" y="8235"/>
                  </a:lnTo>
                  <a:lnTo>
                    <a:pt x="14089" y="6909"/>
                  </a:lnTo>
                  <a:cubicBezTo>
                    <a:pt x="14089" y="6638"/>
                    <a:pt x="14144" y="6343"/>
                    <a:pt x="14808" y="6229"/>
                  </a:cubicBezTo>
                  <a:cubicBezTo>
                    <a:pt x="14936" y="6208"/>
                    <a:pt x="15061" y="6199"/>
                    <a:pt x="15182" y="6199"/>
                  </a:cubicBezTo>
                  <a:cubicBezTo>
                    <a:pt x="15552" y="6199"/>
                    <a:pt x="15890" y="6283"/>
                    <a:pt x="16198" y="6360"/>
                  </a:cubicBezTo>
                  <a:cubicBezTo>
                    <a:pt x="16304" y="6387"/>
                    <a:pt x="16415" y="6421"/>
                    <a:pt x="16532" y="6421"/>
                  </a:cubicBezTo>
                  <a:cubicBezTo>
                    <a:pt x="16632" y="6421"/>
                    <a:pt x="16736" y="6396"/>
                    <a:pt x="16847" y="6321"/>
                  </a:cubicBezTo>
                  <a:cubicBezTo>
                    <a:pt x="16983" y="6229"/>
                    <a:pt x="17074" y="6084"/>
                    <a:pt x="17098" y="5923"/>
                  </a:cubicBezTo>
                  <a:cubicBezTo>
                    <a:pt x="17098" y="5923"/>
                    <a:pt x="17362" y="4156"/>
                    <a:pt x="17482" y="3339"/>
                  </a:cubicBezTo>
                  <a:cubicBezTo>
                    <a:pt x="17525" y="3049"/>
                    <a:pt x="17346" y="2769"/>
                    <a:pt x="17063" y="2690"/>
                  </a:cubicBezTo>
                  <a:cubicBezTo>
                    <a:pt x="16267" y="2463"/>
                    <a:pt x="15346" y="2343"/>
                    <a:pt x="14504" y="2343"/>
                  </a:cubicBezTo>
                  <a:cubicBezTo>
                    <a:pt x="14137" y="2343"/>
                    <a:pt x="13786" y="2365"/>
                    <a:pt x="13467" y="2412"/>
                  </a:cubicBezTo>
                  <a:cubicBezTo>
                    <a:pt x="12434" y="2562"/>
                    <a:pt x="11646" y="2888"/>
                    <a:pt x="11009" y="3434"/>
                  </a:cubicBezTo>
                  <a:cubicBezTo>
                    <a:pt x="10121" y="4193"/>
                    <a:pt x="10010" y="5168"/>
                    <a:pt x="9999" y="5833"/>
                  </a:cubicBezTo>
                  <a:cubicBezTo>
                    <a:pt x="9999" y="5847"/>
                    <a:pt x="9999" y="7029"/>
                    <a:pt x="9999" y="8235"/>
                  </a:cubicBezTo>
                  <a:lnTo>
                    <a:pt x="8821" y="8235"/>
                  </a:lnTo>
                  <a:cubicBezTo>
                    <a:pt x="8497" y="8235"/>
                    <a:pt x="8236" y="8497"/>
                    <a:pt x="8236" y="8819"/>
                  </a:cubicBezTo>
                  <a:lnTo>
                    <a:pt x="8236" y="11161"/>
                  </a:lnTo>
                  <a:cubicBezTo>
                    <a:pt x="8236" y="11485"/>
                    <a:pt x="8497" y="11747"/>
                    <a:pt x="8821" y="11747"/>
                  </a:cubicBezTo>
                  <a:lnTo>
                    <a:pt x="9991" y="11747"/>
                  </a:lnTo>
                  <a:lnTo>
                    <a:pt x="9991" y="18811"/>
                  </a:lnTo>
                  <a:lnTo>
                    <a:pt x="2927" y="18811"/>
                  </a:lnTo>
                  <a:cubicBezTo>
                    <a:pt x="1959" y="18811"/>
                    <a:pt x="1172" y="18023"/>
                    <a:pt x="1172" y="17054"/>
                  </a:cubicBezTo>
                  <a:lnTo>
                    <a:pt x="1172" y="2927"/>
                  </a:lnTo>
                  <a:cubicBezTo>
                    <a:pt x="1172" y="1959"/>
                    <a:pt x="1959" y="1170"/>
                    <a:pt x="2927" y="1170"/>
                  </a:cubicBezTo>
                  <a:close/>
                  <a:moveTo>
                    <a:pt x="2927" y="1"/>
                  </a:moveTo>
                  <a:cubicBezTo>
                    <a:pt x="1314" y="1"/>
                    <a:pt x="1" y="1313"/>
                    <a:pt x="1" y="2927"/>
                  </a:cubicBezTo>
                  <a:lnTo>
                    <a:pt x="1" y="17056"/>
                  </a:lnTo>
                  <a:cubicBezTo>
                    <a:pt x="1" y="18669"/>
                    <a:pt x="1314" y="19982"/>
                    <a:pt x="2927" y="19982"/>
                  </a:cubicBezTo>
                  <a:lnTo>
                    <a:pt x="17054" y="19982"/>
                  </a:lnTo>
                  <a:cubicBezTo>
                    <a:pt x="18669" y="19982"/>
                    <a:pt x="19982" y="18669"/>
                    <a:pt x="19982" y="17056"/>
                  </a:cubicBezTo>
                  <a:lnTo>
                    <a:pt x="19982" y="2927"/>
                  </a:lnTo>
                  <a:cubicBezTo>
                    <a:pt x="19982" y="2145"/>
                    <a:pt x="19669" y="1409"/>
                    <a:pt x="19101" y="853"/>
                  </a:cubicBezTo>
                  <a:cubicBezTo>
                    <a:pt x="18538" y="303"/>
                    <a:pt x="17797" y="1"/>
                    <a:pt x="1701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" name="Google Shape;11059;p78"/>
            <p:cNvGrpSpPr/>
            <p:nvPr/>
          </p:nvGrpSpPr>
          <p:grpSpPr>
            <a:xfrm>
              <a:off x="1549938" y="7190096"/>
              <a:ext cx="407391" cy="228600"/>
              <a:chOff x="3476576" y="2633631"/>
              <a:chExt cx="417024" cy="293244"/>
            </a:xfrm>
            <a:solidFill>
              <a:schemeClr val="bg1"/>
            </a:solidFill>
          </p:grpSpPr>
          <p:sp>
            <p:nvSpPr>
              <p:cNvPr id="48" name="Google Shape;11060;p78"/>
              <p:cNvSpPr/>
              <p:nvPr/>
            </p:nvSpPr>
            <p:spPr>
              <a:xfrm>
                <a:off x="3476576" y="2633631"/>
                <a:ext cx="417024" cy="293244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14051" extrusionOk="0">
                    <a:moveTo>
                      <a:pt x="17056" y="1172"/>
                    </a:moveTo>
                    <a:cubicBezTo>
                      <a:pt x="18023" y="1172"/>
                      <a:pt x="18811" y="1961"/>
                      <a:pt x="18811" y="2929"/>
                    </a:cubicBezTo>
                    <a:lnTo>
                      <a:pt x="18811" y="11124"/>
                    </a:lnTo>
                    <a:cubicBezTo>
                      <a:pt x="18811" y="12092"/>
                      <a:pt x="18023" y="12881"/>
                      <a:pt x="17056" y="12881"/>
                    </a:cubicBezTo>
                    <a:lnTo>
                      <a:pt x="2927" y="12881"/>
                    </a:lnTo>
                    <a:cubicBezTo>
                      <a:pt x="1959" y="12881"/>
                      <a:pt x="1172" y="12092"/>
                      <a:pt x="1172" y="11124"/>
                    </a:cubicBezTo>
                    <a:lnTo>
                      <a:pt x="1172" y="2929"/>
                    </a:lnTo>
                    <a:cubicBezTo>
                      <a:pt x="1172" y="1961"/>
                      <a:pt x="1959" y="1172"/>
                      <a:pt x="2927" y="1172"/>
                    </a:cubicBezTo>
                    <a:close/>
                    <a:moveTo>
                      <a:pt x="2927" y="1"/>
                    </a:moveTo>
                    <a:cubicBezTo>
                      <a:pt x="1313" y="1"/>
                      <a:pt x="1" y="1315"/>
                      <a:pt x="1" y="2929"/>
                    </a:cubicBezTo>
                    <a:lnTo>
                      <a:pt x="1" y="11124"/>
                    </a:lnTo>
                    <a:cubicBezTo>
                      <a:pt x="1" y="12738"/>
                      <a:pt x="1313" y="14050"/>
                      <a:pt x="2927" y="14050"/>
                    </a:cubicBezTo>
                    <a:lnTo>
                      <a:pt x="17056" y="14050"/>
                    </a:lnTo>
                    <a:cubicBezTo>
                      <a:pt x="18669" y="14050"/>
                      <a:pt x="19982" y="12738"/>
                      <a:pt x="19982" y="11124"/>
                    </a:cubicBezTo>
                    <a:lnTo>
                      <a:pt x="19982" y="2929"/>
                    </a:lnTo>
                    <a:cubicBezTo>
                      <a:pt x="19982" y="1315"/>
                      <a:pt x="18669" y="1"/>
                      <a:pt x="170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1061;p78"/>
              <p:cNvSpPr/>
              <p:nvPr/>
            </p:nvSpPr>
            <p:spPr>
              <a:xfrm>
                <a:off x="3636206" y="2706945"/>
                <a:ext cx="122194" cy="146634"/>
              </a:xfrm>
              <a:custGeom>
                <a:avLst/>
                <a:gdLst/>
                <a:ahLst/>
                <a:cxnLst/>
                <a:rect l="l" t="t" r="r" b="b"/>
                <a:pathLst>
                  <a:path w="5855" h="7026" extrusionOk="0">
                    <a:moveTo>
                      <a:pt x="1172" y="1643"/>
                    </a:moveTo>
                    <a:lnTo>
                      <a:pt x="4165" y="3514"/>
                    </a:lnTo>
                    <a:lnTo>
                      <a:pt x="1172" y="5384"/>
                    </a:lnTo>
                    <a:lnTo>
                      <a:pt x="1172" y="1643"/>
                    </a:lnTo>
                    <a:close/>
                    <a:moveTo>
                      <a:pt x="586" y="0"/>
                    </a:moveTo>
                    <a:cubicBezTo>
                      <a:pt x="489" y="0"/>
                      <a:pt x="391" y="25"/>
                      <a:pt x="302" y="74"/>
                    </a:cubicBezTo>
                    <a:cubicBezTo>
                      <a:pt x="116" y="178"/>
                      <a:pt x="1" y="373"/>
                      <a:pt x="1" y="587"/>
                    </a:cubicBezTo>
                    <a:lnTo>
                      <a:pt x="1" y="6440"/>
                    </a:lnTo>
                    <a:cubicBezTo>
                      <a:pt x="1" y="6653"/>
                      <a:pt x="116" y="6849"/>
                      <a:pt x="302" y="6953"/>
                    </a:cubicBezTo>
                    <a:cubicBezTo>
                      <a:pt x="389" y="7001"/>
                      <a:pt x="487" y="7026"/>
                      <a:pt x="585" y="7026"/>
                    </a:cubicBezTo>
                    <a:cubicBezTo>
                      <a:pt x="693" y="7026"/>
                      <a:pt x="801" y="6997"/>
                      <a:pt x="896" y="6937"/>
                    </a:cubicBezTo>
                    <a:lnTo>
                      <a:pt x="5580" y="4010"/>
                    </a:lnTo>
                    <a:cubicBezTo>
                      <a:pt x="5750" y="3903"/>
                      <a:pt x="5854" y="3714"/>
                      <a:pt x="5854" y="3513"/>
                    </a:cubicBezTo>
                    <a:cubicBezTo>
                      <a:pt x="5854" y="3311"/>
                      <a:pt x="5750" y="3123"/>
                      <a:pt x="5580" y="3017"/>
                    </a:cubicBezTo>
                    <a:lnTo>
                      <a:pt x="896" y="90"/>
                    </a:lnTo>
                    <a:cubicBezTo>
                      <a:pt x="801" y="30"/>
                      <a:pt x="694" y="0"/>
                      <a:pt x="5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971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44549" y="5297547"/>
            <a:ext cx="5327696" cy="572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dirty="0">
                <a:latin typeface="Century Gothic" panose="020B0502020202020204" pitchFamily="34" charset="0"/>
              </a:rPr>
              <a:t>The only university in Bulgaria with a 22-year continuous cycle of quality management system according to ISO 9001:2015 standard</a:t>
            </a:r>
            <a:endParaRPr lang="bg-BG" sz="12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045" y="4340045"/>
            <a:ext cx="1367796" cy="60874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821246" y="4151108"/>
            <a:ext cx="5357870" cy="812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</a:pPr>
            <a:endParaRPr lang="en-US" sz="1200" i="1" dirty="0">
              <a:latin typeface="Century Gothic" panose="020B0502020202020204" pitchFamily="34" charset="0"/>
            </a:endParaRPr>
          </a:p>
          <a:p>
            <a:pPr lvl="0">
              <a:lnSpc>
                <a:spcPct val="130000"/>
              </a:lnSpc>
            </a:pPr>
            <a:r>
              <a:rPr lang="en-US" sz="1200" dirty="0">
                <a:latin typeface="Century Gothic" panose="020B0502020202020204" pitchFamily="34" charset="0"/>
              </a:rPr>
              <a:t>Magna Carta </a:t>
            </a:r>
            <a:r>
              <a:rPr lang="en-US" sz="1200" dirty="0" err="1">
                <a:latin typeface="Century Gothic" panose="020B0502020202020204" pitchFamily="34" charset="0"/>
              </a:rPr>
              <a:t>Universitatum</a:t>
            </a:r>
            <a:r>
              <a:rPr lang="en-US" sz="1200" i="1" dirty="0">
                <a:latin typeface="Century Gothic" panose="020B0502020202020204" pitchFamily="34" charset="0"/>
              </a:rPr>
              <a:t>, the </a:t>
            </a:r>
            <a:r>
              <a:rPr lang="en-US" sz="1200" dirty="0">
                <a:latin typeface="Century Gothic" panose="020B0502020202020204" pitchFamily="34" charset="0"/>
              </a:rPr>
              <a:t>Great Charter for Academic Freedom and Independence signed in 2007 and 2021</a:t>
            </a:r>
            <a:endParaRPr lang="bg-BG" sz="1400" b="1" dirty="0">
              <a:latin typeface="Century Gothic" panose="020B0502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215"/>
          <a:stretch/>
        </p:blipFill>
        <p:spPr>
          <a:xfrm>
            <a:off x="-6536" y="147983"/>
            <a:ext cx="12185652" cy="945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397186" y="239265"/>
            <a:ext cx="9068607" cy="694996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2799" b="1" kern="0" dirty="0">
                <a:solidFill>
                  <a:schemeClr val="bg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30 academic years</a:t>
            </a:r>
            <a:endParaRPr lang="bg-BG" sz="2799" b="1" kern="0" dirty="0">
              <a:solidFill>
                <a:schemeClr val="bg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275010" y="1305500"/>
            <a:ext cx="817816" cy="719813"/>
            <a:chOff x="4195071" y="4834468"/>
            <a:chExt cx="708541" cy="58359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5071" y="4834468"/>
              <a:ext cx="583594" cy="58359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286670" y="4995482"/>
              <a:ext cx="616942" cy="224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9</a:t>
              </a:r>
              <a:r>
                <a:rPr lang="bg-BG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.21</a:t>
              </a: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9" b="22388"/>
          <a:stretch/>
        </p:blipFill>
        <p:spPr>
          <a:xfrm>
            <a:off x="0" y="1336135"/>
            <a:ext cx="4864902" cy="332577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/>
          <a:srcRect l="31490"/>
          <a:stretch/>
        </p:blipFill>
        <p:spPr>
          <a:xfrm>
            <a:off x="1533432" y="4996937"/>
            <a:ext cx="3196925" cy="106860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844548" y="1266945"/>
            <a:ext cx="5838532" cy="812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dirty="0">
                <a:latin typeface="Century Gothic" panose="020B0502020202020204" pitchFamily="34" charset="0"/>
              </a:rPr>
              <a:t>Highest accreditation rating among private universities</a:t>
            </a:r>
          </a:p>
          <a:p>
            <a:pPr>
              <a:lnSpc>
                <a:spcPct val="130000"/>
              </a:lnSpc>
            </a:pPr>
            <a:r>
              <a:rPr lang="en-US" sz="1200" dirty="0">
                <a:latin typeface="Century Gothic" panose="020B0502020202020204" pitchFamily="34" charset="0"/>
              </a:rPr>
              <a:t>in Bulgaria</a:t>
            </a:r>
          </a:p>
          <a:p>
            <a:pPr>
              <a:lnSpc>
                <a:spcPct val="130000"/>
              </a:lnSpc>
            </a:pPr>
            <a:r>
              <a:rPr lang="en-US" sz="1200" dirty="0">
                <a:latin typeface="Century Gothic" panose="020B0502020202020204" pitchFamily="34" charset="0"/>
              </a:rPr>
              <a:t>9.21 (on ten-point scale)</a:t>
            </a:r>
            <a:endParaRPr lang="bg-BG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6844548" y="3148484"/>
            <a:ext cx="5147431" cy="812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</a:pPr>
            <a:r>
              <a:rPr lang="en-US" sz="1200" dirty="0">
                <a:latin typeface="Century Gothic" panose="020B0502020202020204" pitchFamily="34" charset="0"/>
              </a:rPr>
              <a:t>The first university in Bulgaria holding the prestigious signs ECTS Label, DS Label and HR Logo awarded by the Executive Agency for Education and Culture of the European Commission</a:t>
            </a:r>
            <a:endParaRPr lang="bg-BG" sz="1400" b="1" dirty="0"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44548" y="2242928"/>
            <a:ext cx="5076123" cy="572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dirty="0">
                <a:latin typeface="Century Gothic" panose="020B0502020202020204" pitchFamily="34" charset="0"/>
              </a:rPr>
              <a:t>Highest student evaluation of teaching quality </a:t>
            </a:r>
          </a:p>
          <a:p>
            <a:pPr>
              <a:lnSpc>
                <a:spcPct val="130000"/>
              </a:lnSpc>
            </a:pPr>
            <a:r>
              <a:rPr lang="en-US" sz="1200" dirty="0">
                <a:latin typeface="Century Gothic" panose="020B0502020202020204" pitchFamily="34" charset="0"/>
              </a:rPr>
              <a:t>Excellent 5.63 (on six-point scale)</a:t>
            </a:r>
            <a:endParaRPr lang="bg-BG" sz="1200" dirty="0">
              <a:latin typeface="Century Gothic" panose="020B0502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86" y="3193076"/>
            <a:ext cx="763114" cy="7198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219" y="2199680"/>
            <a:ext cx="719813" cy="7198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72" y="5319294"/>
            <a:ext cx="1372107" cy="6363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88" y="194277"/>
            <a:ext cx="1791666" cy="8205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2" y="5312766"/>
            <a:ext cx="854961" cy="623573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586" y="6477000"/>
            <a:ext cx="12188826" cy="391923"/>
            <a:chOff x="1586" y="7113108"/>
            <a:chExt cx="12188826" cy="391923"/>
          </a:xfrm>
        </p:grpSpPr>
        <p:sp>
          <p:nvSpPr>
            <p:cNvPr id="38" name="Rectangle 37"/>
            <p:cNvSpPr/>
            <p:nvPr/>
          </p:nvSpPr>
          <p:spPr>
            <a:xfrm>
              <a:off x="1586" y="7113108"/>
              <a:ext cx="12188826" cy="39192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970977" y="7129029"/>
              <a:ext cx="10217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VarnaFreeUniversity</a:t>
              </a:r>
              <a:r>
                <a:rPr lang="en-US" sz="1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	</a:t>
              </a:r>
              <a:r>
                <a:rPr lang="en-US" sz="18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				www.vfu.bg</a:t>
              </a:r>
              <a:r>
                <a:rPr lang="bg-BG" sz="18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	</a:t>
              </a:r>
              <a:endParaRPr lang="en-US" sz="1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41" name="Google Shape;11056;p78"/>
            <p:cNvGrpSpPr/>
            <p:nvPr/>
          </p:nvGrpSpPr>
          <p:grpSpPr>
            <a:xfrm>
              <a:off x="1220638" y="7186064"/>
              <a:ext cx="228600" cy="228600"/>
              <a:chOff x="2964567" y="2571753"/>
              <a:chExt cx="417045" cy="417045"/>
            </a:xfrm>
            <a:solidFill>
              <a:schemeClr val="bg1"/>
            </a:solidFill>
          </p:grpSpPr>
          <p:sp>
            <p:nvSpPr>
              <p:cNvPr id="65" name="Google Shape;11057;p78"/>
              <p:cNvSpPr/>
              <p:nvPr/>
            </p:nvSpPr>
            <p:spPr>
              <a:xfrm>
                <a:off x="2964567" y="2571753"/>
                <a:ext cx="417045" cy="417045"/>
              </a:xfrm>
              <a:custGeom>
                <a:avLst/>
                <a:gdLst/>
                <a:ahLst/>
                <a:cxnLst/>
                <a:rect l="l" t="t" r="r" b="b"/>
                <a:pathLst>
                  <a:path w="19983" h="19983" extrusionOk="0">
                    <a:moveTo>
                      <a:pt x="9992" y="1170"/>
                    </a:moveTo>
                    <a:cubicBezTo>
                      <a:pt x="14855" y="1170"/>
                      <a:pt x="18812" y="4866"/>
                      <a:pt x="18812" y="9405"/>
                    </a:cubicBezTo>
                    <a:cubicBezTo>
                      <a:pt x="18812" y="13925"/>
                      <a:pt x="14855" y="17601"/>
                      <a:pt x="9992" y="17601"/>
                    </a:cubicBezTo>
                    <a:cubicBezTo>
                      <a:pt x="9111" y="17601"/>
                      <a:pt x="8240" y="17481"/>
                      <a:pt x="7407" y="17242"/>
                    </a:cubicBezTo>
                    <a:cubicBezTo>
                      <a:pt x="7354" y="17226"/>
                      <a:pt x="7299" y="17218"/>
                      <a:pt x="7245" y="17218"/>
                    </a:cubicBezTo>
                    <a:cubicBezTo>
                      <a:pt x="7153" y="17218"/>
                      <a:pt x="7062" y="17240"/>
                      <a:pt x="6979" y="17282"/>
                    </a:cubicBezTo>
                    <a:lnTo>
                      <a:pt x="4723" y="18439"/>
                    </a:lnTo>
                    <a:lnTo>
                      <a:pt x="4723" y="16262"/>
                    </a:lnTo>
                    <a:cubicBezTo>
                      <a:pt x="4723" y="16078"/>
                      <a:pt x="4637" y="15904"/>
                      <a:pt x="4490" y="15793"/>
                    </a:cubicBezTo>
                    <a:cubicBezTo>
                      <a:pt x="2381" y="14208"/>
                      <a:pt x="1171" y="11880"/>
                      <a:pt x="1171" y="9405"/>
                    </a:cubicBezTo>
                    <a:cubicBezTo>
                      <a:pt x="1171" y="4866"/>
                      <a:pt x="5129" y="1170"/>
                      <a:pt x="9992" y="1170"/>
                    </a:cubicBezTo>
                    <a:close/>
                    <a:moveTo>
                      <a:pt x="9992" y="1"/>
                    </a:moveTo>
                    <a:cubicBezTo>
                      <a:pt x="4575" y="1"/>
                      <a:pt x="0" y="4153"/>
                      <a:pt x="0" y="9407"/>
                    </a:cubicBezTo>
                    <a:cubicBezTo>
                      <a:pt x="0" y="12221"/>
                      <a:pt x="1359" y="14795"/>
                      <a:pt x="3552" y="16548"/>
                    </a:cubicBezTo>
                    <a:lnTo>
                      <a:pt x="3552" y="19396"/>
                    </a:lnTo>
                    <a:cubicBezTo>
                      <a:pt x="3552" y="19602"/>
                      <a:pt x="3659" y="19791"/>
                      <a:pt x="3832" y="19897"/>
                    </a:cubicBezTo>
                    <a:cubicBezTo>
                      <a:pt x="3925" y="19953"/>
                      <a:pt x="4031" y="19982"/>
                      <a:pt x="4138" y="19982"/>
                    </a:cubicBezTo>
                    <a:cubicBezTo>
                      <a:pt x="4229" y="19982"/>
                      <a:pt x="4320" y="19961"/>
                      <a:pt x="4405" y="19918"/>
                    </a:cubicBezTo>
                    <a:lnTo>
                      <a:pt x="7310" y="18429"/>
                    </a:lnTo>
                    <a:cubicBezTo>
                      <a:pt x="8180" y="18657"/>
                      <a:pt x="9081" y="18772"/>
                      <a:pt x="9992" y="18772"/>
                    </a:cubicBezTo>
                    <a:cubicBezTo>
                      <a:pt x="15500" y="18772"/>
                      <a:pt x="19983" y="14570"/>
                      <a:pt x="19983" y="9407"/>
                    </a:cubicBezTo>
                    <a:cubicBezTo>
                      <a:pt x="19983" y="4151"/>
                      <a:pt x="15405" y="1"/>
                      <a:pt x="999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66" name="Google Shape;11058;p78"/>
              <p:cNvSpPr/>
              <p:nvPr/>
            </p:nvSpPr>
            <p:spPr>
              <a:xfrm>
                <a:off x="3037776" y="2694716"/>
                <a:ext cx="270641" cy="146633"/>
              </a:xfrm>
              <a:custGeom>
                <a:avLst/>
                <a:gdLst/>
                <a:ahLst/>
                <a:cxnLst/>
                <a:rect l="l" t="t" r="r" b="b"/>
                <a:pathLst>
                  <a:path w="12968" h="7026" extrusionOk="0">
                    <a:moveTo>
                      <a:pt x="5362" y="1463"/>
                    </a:moveTo>
                    <a:lnTo>
                      <a:pt x="7241" y="3341"/>
                    </a:lnTo>
                    <a:cubicBezTo>
                      <a:pt x="7353" y="3454"/>
                      <a:pt x="7503" y="3513"/>
                      <a:pt x="7655" y="3513"/>
                    </a:cubicBezTo>
                    <a:cubicBezTo>
                      <a:pt x="7744" y="3513"/>
                      <a:pt x="7833" y="3493"/>
                      <a:pt x="7917" y="3451"/>
                    </a:cubicBezTo>
                    <a:lnTo>
                      <a:pt x="10216" y="2303"/>
                    </a:lnTo>
                    <a:lnTo>
                      <a:pt x="7605" y="5565"/>
                    </a:lnTo>
                    <a:lnTo>
                      <a:pt x="5726" y="3685"/>
                    </a:lnTo>
                    <a:cubicBezTo>
                      <a:pt x="5614" y="3573"/>
                      <a:pt x="5463" y="3514"/>
                      <a:pt x="5311" y="3514"/>
                    </a:cubicBezTo>
                    <a:cubicBezTo>
                      <a:pt x="5223" y="3514"/>
                      <a:pt x="5133" y="3534"/>
                      <a:pt x="5051" y="3575"/>
                    </a:cubicBezTo>
                    <a:lnTo>
                      <a:pt x="2751" y="4725"/>
                    </a:lnTo>
                    <a:lnTo>
                      <a:pt x="2751" y="4725"/>
                    </a:lnTo>
                    <a:lnTo>
                      <a:pt x="5362" y="1463"/>
                    </a:lnTo>
                    <a:close/>
                    <a:moveTo>
                      <a:pt x="5312" y="1"/>
                    </a:moveTo>
                    <a:cubicBezTo>
                      <a:pt x="5302" y="1"/>
                      <a:pt x="5291" y="1"/>
                      <a:pt x="5281" y="2"/>
                    </a:cubicBezTo>
                    <a:cubicBezTo>
                      <a:pt x="5114" y="12"/>
                      <a:pt x="4959" y="92"/>
                      <a:pt x="4856" y="221"/>
                    </a:cubicBezTo>
                    <a:lnTo>
                      <a:pt x="172" y="6075"/>
                    </a:lnTo>
                    <a:cubicBezTo>
                      <a:pt x="0" y="6290"/>
                      <a:pt x="2" y="6595"/>
                      <a:pt x="174" y="6809"/>
                    </a:cubicBezTo>
                    <a:cubicBezTo>
                      <a:pt x="288" y="6950"/>
                      <a:pt x="457" y="7026"/>
                      <a:pt x="630" y="7026"/>
                    </a:cubicBezTo>
                    <a:cubicBezTo>
                      <a:pt x="719" y="7026"/>
                      <a:pt x="808" y="7006"/>
                      <a:pt x="892" y="6964"/>
                    </a:cubicBezTo>
                    <a:lnTo>
                      <a:pt x="5198" y="4811"/>
                    </a:lnTo>
                    <a:lnTo>
                      <a:pt x="7241" y="6855"/>
                    </a:lnTo>
                    <a:cubicBezTo>
                      <a:pt x="7349" y="6964"/>
                      <a:pt x="7496" y="7026"/>
                      <a:pt x="7650" y="7026"/>
                    </a:cubicBezTo>
                    <a:cubicBezTo>
                      <a:pt x="7662" y="7026"/>
                      <a:pt x="7674" y="7025"/>
                      <a:pt x="7687" y="7024"/>
                    </a:cubicBezTo>
                    <a:cubicBezTo>
                      <a:pt x="7853" y="7016"/>
                      <a:pt x="8007" y="6936"/>
                      <a:pt x="8111" y="6807"/>
                    </a:cubicBezTo>
                    <a:lnTo>
                      <a:pt x="12795" y="951"/>
                    </a:lnTo>
                    <a:cubicBezTo>
                      <a:pt x="12967" y="737"/>
                      <a:pt x="12965" y="431"/>
                      <a:pt x="12792" y="219"/>
                    </a:cubicBezTo>
                    <a:cubicBezTo>
                      <a:pt x="12679" y="78"/>
                      <a:pt x="12510" y="1"/>
                      <a:pt x="12337" y="1"/>
                    </a:cubicBezTo>
                    <a:cubicBezTo>
                      <a:pt x="12249" y="1"/>
                      <a:pt x="12159" y="21"/>
                      <a:pt x="12075" y="63"/>
                    </a:cubicBezTo>
                    <a:lnTo>
                      <a:pt x="7770" y="2216"/>
                    </a:lnTo>
                    <a:lnTo>
                      <a:pt x="5726" y="173"/>
                    </a:lnTo>
                    <a:cubicBezTo>
                      <a:pt x="5617" y="62"/>
                      <a:pt x="5467" y="1"/>
                      <a:pt x="531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2" name="Google Shape;11072;p78"/>
            <p:cNvGrpSpPr/>
            <p:nvPr/>
          </p:nvGrpSpPr>
          <p:grpSpPr>
            <a:xfrm>
              <a:off x="875329" y="7190096"/>
              <a:ext cx="228600" cy="228600"/>
              <a:chOff x="812101" y="2571761"/>
              <a:chExt cx="417066" cy="417024"/>
            </a:xfrm>
            <a:solidFill>
              <a:schemeClr val="bg1"/>
            </a:solidFill>
          </p:grpSpPr>
          <p:sp>
            <p:nvSpPr>
              <p:cNvPr id="61" name="Google Shape;11073;p78"/>
              <p:cNvSpPr/>
              <p:nvPr/>
            </p:nvSpPr>
            <p:spPr>
              <a:xfrm>
                <a:off x="935086" y="2694745"/>
                <a:ext cx="171072" cy="171071"/>
              </a:xfrm>
              <a:custGeom>
                <a:avLst/>
                <a:gdLst/>
                <a:ahLst/>
                <a:cxnLst/>
                <a:rect l="l" t="t" r="r" b="b"/>
                <a:pathLst>
                  <a:path w="8197" h="8197" extrusionOk="0">
                    <a:moveTo>
                      <a:pt x="4099" y="1171"/>
                    </a:moveTo>
                    <a:cubicBezTo>
                      <a:pt x="5712" y="1171"/>
                      <a:pt x="7027" y="2484"/>
                      <a:pt x="7027" y="4097"/>
                    </a:cubicBezTo>
                    <a:cubicBezTo>
                      <a:pt x="7027" y="5712"/>
                      <a:pt x="5712" y="7025"/>
                      <a:pt x="4099" y="7025"/>
                    </a:cubicBezTo>
                    <a:cubicBezTo>
                      <a:pt x="2486" y="7025"/>
                      <a:pt x="1171" y="5712"/>
                      <a:pt x="1171" y="4097"/>
                    </a:cubicBezTo>
                    <a:cubicBezTo>
                      <a:pt x="1171" y="2484"/>
                      <a:pt x="2486" y="1171"/>
                      <a:pt x="4099" y="1171"/>
                    </a:cubicBezTo>
                    <a:close/>
                    <a:moveTo>
                      <a:pt x="4099" y="0"/>
                    </a:moveTo>
                    <a:cubicBezTo>
                      <a:pt x="1840" y="0"/>
                      <a:pt x="0" y="1838"/>
                      <a:pt x="0" y="4097"/>
                    </a:cubicBezTo>
                    <a:cubicBezTo>
                      <a:pt x="0" y="6358"/>
                      <a:pt x="1840" y="8196"/>
                      <a:pt x="4099" y="8196"/>
                    </a:cubicBezTo>
                    <a:cubicBezTo>
                      <a:pt x="6358" y="8196"/>
                      <a:pt x="8196" y="6358"/>
                      <a:pt x="8196" y="4097"/>
                    </a:cubicBezTo>
                    <a:cubicBezTo>
                      <a:pt x="8196" y="1838"/>
                      <a:pt x="6358" y="0"/>
                      <a:pt x="40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62" name="Google Shape;11074;p78"/>
              <p:cNvSpPr/>
              <p:nvPr/>
            </p:nvSpPr>
            <p:spPr>
              <a:xfrm>
                <a:off x="860977" y="2620616"/>
                <a:ext cx="319311" cy="319290"/>
              </a:xfrm>
              <a:custGeom>
                <a:avLst/>
                <a:gdLst/>
                <a:ahLst/>
                <a:cxnLst/>
                <a:rect l="l" t="t" r="r" b="b"/>
                <a:pathLst>
                  <a:path w="15300" h="15299" extrusionOk="0">
                    <a:moveTo>
                      <a:pt x="12333" y="1171"/>
                    </a:moveTo>
                    <a:cubicBezTo>
                      <a:pt x="13306" y="1171"/>
                      <a:pt x="14128" y="1994"/>
                      <a:pt x="14128" y="2967"/>
                    </a:cubicBezTo>
                    <a:lnTo>
                      <a:pt x="14128" y="12334"/>
                    </a:lnTo>
                    <a:cubicBezTo>
                      <a:pt x="14128" y="13307"/>
                      <a:pt x="13306" y="14129"/>
                      <a:pt x="12333" y="14129"/>
                    </a:cubicBezTo>
                    <a:lnTo>
                      <a:pt x="2968" y="14129"/>
                    </a:lnTo>
                    <a:cubicBezTo>
                      <a:pt x="1993" y="14129"/>
                      <a:pt x="1172" y="13307"/>
                      <a:pt x="1172" y="12334"/>
                    </a:cubicBezTo>
                    <a:lnTo>
                      <a:pt x="1172" y="2967"/>
                    </a:lnTo>
                    <a:cubicBezTo>
                      <a:pt x="1172" y="1994"/>
                      <a:pt x="1993" y="1171"/>
                      <a:pt x="2968" y="1171"/>
                    </a:cubicBezTo>
                    <a:close/>
                    <a:moveTo>
                      <a:pt x="2968" y="0"/>
                    </a:moveTo>
                    <a:cubicBezTo>
                      <a:pt x="1351" y="0"/>
                      <a:pt x="1" y="1346"/>
                      <a:pt x="1" y="2967"/>
                    </a:cubicBezTo>
                    <a:lnTo>
                      <a:pt x="1" y="12334"/>
                    </a:lnTo>
                    <a:cubicBezTo>
                      <a:pt x="1" y="13952"/>
                      <a:pt x="1349" y="15299"/>
                      <a:pt x="2968" y="15299"/>
                    </a:cubicBezTo>
                    <a:lnTo>
                      <a:pt x="12333" y="15299"/>
                    </a:lnTo>
                    <a:cubicBezTo>
                      <a:pt x="13953" y="15299"/>
                      <a:pt x="15299" y="13951"/>
                      <a:pt x="15299" y="12334"/>
                    </a:cubicBezTo>
                    <a:lnTo>
                      <a:pt x="15299" y="2967"/>
                    </a:lnTo>
                    <a:cubicBezTo>
                      <a:pt x="15299" y="1345"/>
                      <a:pt x="13948" y="0"/>
                      <a:pt x="123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63" name="Google Shape;11075;p78"/>
              <p:cNvSpPr/>
              <p:nvPr/>
            </p:nvSpPr>
            <p:spPr>
              <a:xfrm>
                <a:off x="812101" y="2571761"/>
                <a:ext cx="417066" cy="417024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19982" extrusionOk="0">
                    <a:moveTo>
                      <a:pt x="17056" y="1172"/>
                    </a:moveTo>
                    <a:cubicBezTo>
                      <a:pt x="18025" y="1172"/>
                      <a:pt x="18812" y="1959"/>
                      <a:pt x="18812" y="2927"/>
                    </a:cubicBezTo>
                    <a:lnTo>
                      <a:pt x="18812" y="17056"/>
                    </a:lnTo>
                    <a:cubicBezTo>
                      <a:pt x="18812" y="18023"/>
                      <a:pt x="18025" y="18811"/>
                      <a:pt x="17056" y="18811"/>
                    </a:cubicBezTo>
                    <a:lnTo>
                      <a:pt x="2928" y="18811"/>
                    </a:lnTo>
                    <a:cubicBezTo>
                      <a:pt x="1961" y="18811"/>
                      <a:pt x="1172" y="18023"/>
                      <a:pt x="1172" y="17056"/>
                    </a:cubicBezTo>
                    <a:lnTo>
                      <a:pt x="1172" y="2927"/>
                    </a:lnTo>
                    <a:cubicBezTo>
                      <a:pt x="1172" y="1959"/>
                      <a:pt x="1961" y="1172"/>
                      <a:pt x="2928" y="1172"/>
                    </a:cubicBezTo>
                    <a:close/>
                    <a:moveTo>
                      <a:pt x="2928" y="1"/>
                    </a:moveTo>
                    <a:cubicBezTo>
                      <a:pt x="1313" y="1"/>
                      <a:pt x="1" y="1313"/>
                      <a:pt x="1" y="2927"/>
                    </a:cubicBezTo>
                    <a:lnTo>
                      <a:pt x="1" y="17056"/>
                    </a:lnTo>
                    <a:cubicBezTo>
                      <a:pt x="1" y="18669"/>
                      <a:pt x="1313" y="19982"/>
                      <a:pt x="2928" y="19982"/>
                    </a:cubicBezTo>
                    <a:lnTo>
                      <a:pt x="17056" y="19982"/>
                    </a:lnTo>
                    <a:cubicBezTo>
                      <a:pt x="18669" y="19982"/>
                      <a:pt x="19984" y="18669"/>
                      <a:pt x="19984" y="17056"/>
                    </a:cubicBezTo>
                    <a:lnTo>
                      <a:pt x="19984" y="2927"/>
                    </a:lnTo>
                    <a:cubicBezTo>
                      <a:pt x="19984" y="1313"/>
                      <a:pt x="18669" y="1"/>
                      <a:pt x="170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64" name="Google Shape;11076;p78"/>
              <p:cNvSpPr/>
              <p:nvPr/>
            </p:nvSpPr>
            <p:spPr>
              <a:xfrm>
                <a:off x="1081712" y="2670306"/>
                <a:ext cx="48878" cy="48898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2343" extrusionOk="0">
                    <a:moveTo>
                      <a:pt x="1170" y="0"/>
                    </a:moveTo>
                    <a:cubicBezTo>
                      <a:pt x="524" y="0"/>
                      <a:pt x="1" y="526"/>
                      <a:pt x="1" y="1171"/>
                    </a:cubicBezTo>
                    <a:cubicBezTo>
                      <a:pt x="1" y="1817"/>
                      <a:pt x="524" y="2342"/>
                      <a:pt x="1170" y="2342"/>
                    </a:cubicBezTo>
                    <a:cubicBezTo>
                      <a:pt x="1816" y="2342"/>
                      <a:pt x="2341" y="1817"/>
                      <a:pt x="2341" y="1171"/>
                    </a:cubicBezTo>
                    <a:cubicBezTo>
                      <a:pt x="2341" y="526"/>
                      <a:pt x="1816" y="0"/>
                      <a:pt x="117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45" name="Google Shape;11071;p78"/>
            <p:cNvSpPr/>
            <p:nvPr/>
          </p:nvSpPr>
          <p:spPr>
            <a:xfrm>
              <a:off x="531812" y="7190089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19982" h="19982" extrusionOk="0">
                  <a:moveTo>
                    <a:pt x="14602" y="3500"/>
                  </a:moveTo>
                  <a:cubicBezTo>
                    <a:pt x="15137" y="3500"/>
                    <a:pt x="15682" y="3563"/>
                    <a:pt x="16247" y="3689"/>
                  </a:cubicBezTo>
                  <a:cubicBezTo>
                    <a:pt x="16179" y="4154"/>
                    <a:pt x="16095" y="4705"/>
                    <a:pt x="16033" y="5120"/>
                  </a:cubicBezTo>
                  <a:cubicBezTo>
                    <a:pt x="15810" y="5075"/>
                    <a:pt x="15484" y="5035"/>
                    <a:pt x="15150" y="5035"/>
                  </a:cubicBezTo>
                  <a:cubicBezTo>
                    <a:pt x="14968" y="5035"/>
                    <a:pt x="14783" y="5047"/>
                    <a:pt x="14611" y="5076"/>
                  </a:cubicBezTo>
                  <a:cubicBezTo>
                    <a:pt x="13536" y="5258"/>
                    <a:pt x="12918" y="5925"/>
                    <a:pt x="12918" y="6907"/>
                  </a:cubicBezTo>
                  <a:lnTo>
                    <a:pt x="12918" y="8819"/>
                  </a:lnTo>
                  <a:cubicBezTo>
                    <a:pt x="12918" y="9143"/>
                    <a:pt x="13180" y="9405"/>
                    <a:pt x="13504" y="9405"/>
                  </a:cubicBezTo>
                  <a:lnTo>
                    <a:pt x="15681" y="9405"/>
                  </a:lnTo>
                  <a:lnTo>
                    <a:pt x="15388" y="10576"/>
                  </a:lnTo>
                  <a:lnTo>
                    <a:pt x="13504" y="10576"/>
                  </a:lnTo>
                  <a:cubicBezTo>
                    <a:pt x="13180" y="10576"/>
                    <a:pt x="12918" y="10838"/>
                    <a:pt x="12918" y="11161"/>
                  </a:cubicBezTo>
                  <a:lnTo>
                    <a:pt x="12918" y="18811"/>
                  </a:lnTo>
                  <a:lnTo>
                    <a:pt x="11162" y="18811"/>
                  </a:lnTo>
                  <a:lnTo>
                    <a:pt x="11162" y="11161"/>
                  </a:lnTo>
                  <a:cubicBezTo>
                    <a:pt x="11162" y="10838"/>
                    <a:pt x="10900" y="10576"/>
                    <a:pt x="10576" y="10576"/>
                  </a:cubicBezTo>
                  <a:lnTo>
                    <a:pt x="9407" y="10576"/>
                  </a:lnTo>
                  <a:lnTo>
                    <a:pt x="9407" y="9405"/>
                  </a:lnTo>
                  <a:lnTo>
                    <a:pt x="10576" y="9405"/>
                  </a:lnTo>
                  <a:cubicBezTo>
                    <a:pt x="10900" y="9405"/>
                    <a:pt x="11162" y="9143"/>
                    <a:pt x="11162" y="8821"/>
                  </a:cubicBezTo>
                  <a:cubicBezTo>
                    <a:pt x="11162" y="7215"/>
                    <a:pt x="11162" y="6481"/>
                    <a:pt x="11162" y="6143"/>
                  </a:cubicBezTo>
                  <a:cubicBezTo>
                    <a:pt x="11162" y="5520"/>
                    <a:pt x="11163" y="4843"/>
                    <a:pt x="11770" y="4324"/>
                  </a:cubicBezTo>
                  <a:cubicBezTo>
                    <a:pt x="12234" y="3928"/>
                    <a:pt x="12823" y="3687"/>
                    <a:pt x="13628" y="3571"/>
                  </a:cubicBezTo>
                  <a:cubicBezTo>
                    <a:pt x="13950" y="3524"/>
                    <a:pt x="14274" y="3500"/>
                    <a:pt x="14602" y="3500"/>
                  </a:cubicBezTo>
                  <a:close/>
                  <a:moveTo>
                    <a:pt x="17017" y="1170"/>
                  </a:moveTo>
                  <a:cubicBezTo>
                    <a:pt x="17990" y="1170"/>
                    <a:pt x="18811" y="1975"/>
                    <a:pt x="18811" y="2927"/>
                  </a:cubicBezTo>
                  <a:lnTo>
                    <a:pt x="18811" y="17056"/>
                  </a:lnTo>
                  <a:cubicBezTo>
                    <a:pt x="18811" y="18023"/>
                    <a:pt x="18024" y="18811"/>
                    <a:pt x="17056" y="18811"/>
                  </a:cubicBezTo>
                  <a:lnTo>
                    <a:pt x="14089" y="18811"/>
                  </a:lnTo>
                  <a:lnTo>
                    <a:pt x="14089" y="11747"/>
                  </a:lnTo>
                  <a:lnTo>
                    <a:pt x="15846" y="11747"/>
                  </a:lnTo>
                  <a:cubicBezTo>
                    <a:pt x="16115" y="11747"/>
                    <a:pt x="16348" y="11565"/>
                    <a:pt x="16414" y="11305"/>
                  </a:cubicBezTo>
                  <a:lnTo>
                    <a:pt x="16999" y="8963"/>
                  </a:lnTo>
                  <a:cubicBezTo>
                    <a:pt x="17042" y="8787"/>
                    <a:pt x="17003" y="8602"/>
                    <a:pt x="16893" y="8460"/>
                  </a:cubicBezTo>
                  <a:cubicBezTo>
                    <a:pt x="16782" y="8317"/>
                    <a:pt x="16612" y="8235"/>
                    <a:pt x="16431" y="8235"/>
                  </a:cubicBezTo>
                  <a:lnTo>
                    <a:pt x="14089" y="8235"/>
                  </a:lnTo>
                  <a:lnTo>
                    <a:pt x="14089" y="6909"/>
                  </a:lnTo>
                  <a:cubicBezTo>
                    <a:pt x="14089" y="6638"/>
                    <a:pt x="14144" y="6343"/>
                    <a:pt x="14808" y="6229"/>
                  </a:cubicBezTo>
                  <a:cubicBezTo>
                    <a:pt x="14936" y="6208"/>
                    <a:pt x="15061" y="6199"/>
                    <a:pt x="15182" y="6199"/>
                  </a:cubicBezTo>
                  <a:cubicBezTo>
                    <a:pt x="15552" y="6199"/>
                    <a:pt x="15890" y="6283"/>
                    <a:pt x="16198" y="6360"/>
                  </a:cubicBezTo>
                  <a:cubicBezTo>
                    <a:pt x="16304" y="6387"/>
                    <a:pt x="16415" y="6421"/>
                    <a:pt x="16532" y="6421"/>
                  </a:cubicBezTo>
                  <a:cubicBezTo>
                    <a:pt x="16632" y="6421"/>
                    <a:pt x="16736" y="6396"/>
                    <a:pt x="16847" y="6321"/>
                  </a:cubicBezTo>
                  <a:cubicBezTo>
                    <a:pt x="16983" y="6229"/>
                    <a:pt x="17074" y="6084"/>
                    <a:pt x="17098" y="5923"/>
                  </a:cubicBezTo>
                  <a:cubicBezTo>
                    <a:pt x="17098" y="5923"/>
                    <a:pt x="17362" y="4156"/>
                    <a:pt x="17482" y="3339"/>
                  </a:cubicBezTo>
                  <a:cubicBezTo>
                    <a:pt x="17525" y="3049"/>
                    <a:pt x="17346" y="2769"/>
                    <a:pt x="17063" y="2690"/>
                  </a:cubicBezTo>
                  <a:cubicBezTo>
                    <a:pt x="16267" y="2463"/>
                    <a:pt x="15346" y="2343"/>
                    <a:pt x="14504" y="2343"/>
                  </a:cubicBezTo>
                  <a:cubicBezTo>
                    <a:pt x="14137" y="2343"/>
                    <a:pt x="13786" y="2365"/>
                    <a:pt x="13467" y="2412"/>
                  </a:cubicBezTo>
                  <a:cubicBezTo>
                    <a:pt x="12434" y="2562"/>
                    <a:pt x="11646" y="2888"/>
                    <a:pt x="11009" y="3434"/>
                  </a:cubicBezTo>
                  <a:cubicBezTo>
                    <a:pt x="10121" y="4193"/>
                    <a:pt x="10010" y="5168"/>
                    <a:pt x="9999" y="5833"/>
                  </a:cubicBezTo>
                  <a:cubicBezTo>
                    <a:pt x="9999" y="5847"/>
                    <a:pt x="9999" y="7029"/>
                    <a:pt x="9999" y="8235"/>
                  </a:cubicBezTo>
                  <a:lnTo>
                    <a:pt x="8821" y="8235"/>
                  </a:lnTo>
                  <a:cubicBezTo>
                    <a:pt x="8497" y="8235"/>
                    <a:pt x="8236" y="8497"/>
                    <a:pt x="8236" y="8819"/>
                  </a:cubicBezTo>
                  <a:lnTo>
                    <a:pt x="8236" y="11161"/>
                  </a:lnTo>
                  <a:cubicBezTo>
                    <a:pt x="8236" y="11485"/>
                    <a:pt x="8497" y="11747"/>
                    <a:pt x="8821" y="11747"/>
                  </a:cubicBezTo>
                  <a:lnTo>
                    <a:pt x="9991" y="11747"/>
                  </a:lnTo>
                  <a:lnTo>
                    <a:pt x="9991" y="18811"/>
                  </a:lnTo>
                  <a:lnTo>
                    <a:pt x="2927" y="18811"/>
                  </a:lnTo>
                  <a:cubicBezTo>
                    <a:pt x="1959" y="18811"/>
                    <a:pt x="1172" y="18023"/>
                    <a:pt x="1172" y="17054"/>
                  </a:cubicBezTo>
                  <a:lnTo>
                    <a:pt x="1172" y="2927"/>
                  </a:lnTo>
                  <a:cubicBezTo>
                    <a:pt x="1172" y="1959"/>
                    <a:pt x="1959" y="1170"/>
                    <a:pt x="2927" y="1170"/>
                  </a:cubicBezTo>
                  <a:close/>
                  <a:moveTo>
                    <a:pt x="2927" y="1"/>
                  </a:moveTo>
                  <a:cubicBezTo>
                    <a:pt x="1314" y="1"/>
                    <a:pt x="1" y="1313"/>
                    <a:pt x="1" y="2927"/>
                  </a:cubicBezTo>
                  <a:lnTo>
                    <a:pt x="1" y="17056"/>
                  </a:lnTo>
                  <a:cubicBezTo>
                    <a:pt x="1" y="18669"/>
                    <a:pt x="1314" y="19982"/>
                    <a:pt x="2927" y="19982"/>
                  </a:cubicBezTo>
                  <a:lnTo>
                    <a:pt x="17054" y="19982"/>
                  </a:lnTo>
                  <a:cubicBezTo>
                    <a:pt x="18669" y="19982"/>
                    <a:pt x="19982" y="18669"/>
                    <a:pt x="19982" y="17056"/>
                  </a:cubicBezTo>
                  <a:lnTo>
                    <a:pt x="19982" y="2927"/>
                  </a:lnTo>
                  <a:cubicBezTo>
                    <a:pt x="19982" y="2145"/>
                    <a:pt x="19669" y="1409"/>
                    <a:pt x="19101" y="853"/>
                  </a:cubicBezTo>
                  <a:cubicBezTo>
                    <a:pt x="18538" y="303"/>
                    <a:pt x="17797" y="1"/>
                    <a:pt x="1701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" name="Google Shape;11059;p78"/>
            <p:cNvGrpSpPr/>
            <p:nvPr/>
          </p:nvGrpSpPr>
          <p:grpSpPr>
            <a:xfrm>
              <a:off x="1549938" y="7190096"/>
              <a:ext cx="407391" cy="228600"/>
              <a:chOff x="3476576" y="2633631"/>
              <a:chExt cx="417024" cy="293244"/>
            </a:xfrm>
            <a:solidFill>
              <a:schemeClr val="bg1"/>
            </a:solidFill>
          </p:grpSpPr>
          <p:sp>
            <p:nvSpPr>
              <p:cNvPr id="59" name="Google Shape;11060;p78"/>
              <p:cNvSpPr/>
              <p:nvPr/>
            </p:nvSpPr>
            <p:spPr>
              <a:xfrm>
                <a:off x="3476576" y="2633631"/>
                <a:ext cx="417024" cy="293244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14051" extrusionOk="0">
                    <a:moveTo>
                      <a:pt x="17056" y="1172"/>
                    </a:moveTo>
                    <a:cubicBezTo>
                      <a:pt x="18023" y="1172"/>
                      <a:pt x="18811" y="1961"/>
                      <a:pt x="18811" y="2929"/>
                    </a:cubicBezTo>
                    <a:lnTo>
                      <a:pt x="18811" y="11124"/>
                    </a:lnTo>
                    <a:cubicBezTo>
                      <a:pt x="18811" y="12092"/>
                      <a:pt x="18023" y="12881"/>
                      <a:pt x="17056" y="12881"/>
                    </a:cubicBezTo>
                    <a:lnTo>
                      <a:pt x="2927" y="12881"/>
                    </a:lnTo>
                    <a:cubicBezTo>
                      <a:pt x="1959" y="12881"/>
                      <a:pt x="1172" y="12092"/>
                      <a:pt x="1172" y="11124"/>
                    </a:cubicBezTo>
                    <a:lnTo>
                      <a:pt x="1172" y="2929"/>
                    </a:lnTo>
                    <a:cubicBezTo>
                      <a:pt x="1172" y="1961"/>
                      <a:pt x="1959" y="1172"/>
                      <a:pt x="2927" y="1172"/>
                    </a:cubicBezTo>
                    <a:close/>
                    <a:moveTo>
                      <a:pt x="2927" y="1"/>
                    </a:moveTo>
                    <a:cubicBezTo>
                      <a:pt x="1313" y="1"/>
                      <a:pt x="1" y="1315"/>
                      <a:pt x="1" y="2929"/>
                    </a:cubicBezTo>
                    <a:lnTo>
                      <a:pt x="1" y="11124"/>
                    </a:lnTo>
                    <a:cubicBezTo>
                      <a:pt x="1" y="12738"/>
                      <a:pt x="1313" y="14050"/>
                      <a:pt x="2927" y="14050"/>
                    </a:cubicBezTo>
                    <a:lnTo>
                      <a:pt x="17056" y="14050"/>
                    </a:lnTo>
                    <a:cubicBezTo>
                      <a:pt x="18669" y="14050"/>
                      <a:pt x="19982" y="12738"/>
                      <a:pt x="19982" y="11124"/>
                    </a:cubicBezTo>
                    <a:lnTo>
                      <a:pt x="19982" y="2929"/>
                    </a:lnTo>
                    <a:cubicBezTo>
                      <a:pt x="19982" y="1315"/>
                      <a:pt x="18669" y="1"/>
                      <a:pt x="170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1061;p78"/>
              <p:cNvSpPr/>
              <p:nvPr/>
            </p:nvSpPr>
            <p:spPr>
              <a:xfrm>
                <a:off x="3636206" y="2706945"/>
                <a:ext cx="122194" cy="146634"/>
              </a:xfrm>
              <a:custGeom>
                <a:avLst/>
                <a:gdLst/>
                <a:ahLst/>
                <a:cxnLst/>
                <a:rect l="l" t="t" r="r" b="b"/>
                <a:pathLst>
                  <a:path w="5855" h="7026" extrusionOk="0">
                    <a:moveTo>
                      <a:pt x="1172" y="1643"/>
                    </a:moveTo>
                    <a:lnTo>
                      <a:pt x="4165" y="3514"/>
                    </a:lnTo>
                    <a:lnTo>
                      <a:pt x="1172" y="5384"/>
                    </a:lnTo>
                    <a:lnTo>
                      <a:pt x="1172" y="1643"/>
                    </a:lnTo>
                    <a:close/>
                    <a:moveTo>
                      <a:pt x="586" y="0"/>
                    </a:moveTo>
                    <a:cubicBezTo>
                      <a:pt x="489" y="0"/>
                      <a:pt x="391" y="25"/>
                      <a:pt x="302" y="74"/>
                    </a:cubicBezTo>
                    <a:cubicBezTo>
                      <a:pt x="116" y="178"/>
                      <a:pt x="1" y="373"/>
                      <a:pt x="1" y="587"/>
                    </a:cubicBezTo>
                    <a:lnTo>
                      <a:pt x="1" y="6440"/>
                    </a:lnTo>
                    <a:cubicBezTo>
                      <a:pt x="1" y="6653"/>
                      <a:pt x="116" y="6849"/>
                      <a:pt x="302" y="6953"/>
                    </a:cubicBezTo>
                    <a:cubicBezTo>
                      <a:pt x="389" y="7001"/>
                      <a:pt x="487" y="7026"/>
                      <a:pt x="585" y="7026"/>
                    </a:cubicBezTo>
                    <a:cubicBezTo>
                      <a:pt x="693" y="7026"/>
                      <a:pt x="801" y="6997"/>
                      <a:pt x="896" y="6937"/>
                    </a:cubicBezTo>
                    <a:lnTo>
                      <a:pt x="5580" y="4010"/>
                    </a:lnTo>
                    <a:cubicBezTo>
                      <a:pt x="5750" y="3903"/>
                      <a:pt x="5854" y="3714"/>
                      <a:pt x="5854" y="3513"/>
                    </a:cubicBezTo>
                    <a:cubicBezTo>
                      <a:pt x="5854" y="3311"/>
                      <a:pt x="5750" y="3123"/>
                      <a:pt x="5580" y="3017"/>
                    </a:cubicBezTo>
                    <a:lnTo>
                      <a:pt x="896" y="90"/>
                    </a:lnTo>
                    <a:cubicBezTo>
                      <a:pt x="801" y="30"/>
                      <a:pt x="694" y="0"/>
                      <a:pt x="5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48" y="5319294"/>
            <a:ext cx="854961" cy="62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0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215"/>
          <a:stretch/>
        </p:blipFill>
        <p:spPr>
          <a:xfrm>
            <a:off x="1586" y="435553"/>
            <a:ext cx="12188826" cy="94546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284412" y="533402"/>
            <a:ext cx="7292212" cy="69517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2800" b="1" kern="0" dirty="0" smtClean="0">
                <a:solidFill>
                  <a:schemeClr val="bg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University structure</a:t>
            </a:r>
            <a:endParaRPr lang="ru-RU" sz="2800" b="1" kern="0" dirty="0" smtClean="0">
              <a:solidFill>
                <a:schemeClr val="bg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</p:txBody>
      </p:sp>
      <p:pic>
        <p:nvPicPr>
          <p:cNvPr id="1026" name="Picture 2" descr="C:\Users\miloslava.georgieva\Downloads\structure E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612" y="1398435"/>
            <a:ext cx="8685461" cy="550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4" y="500168"/>
            <a:ext cx="1794628" cy="82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2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0" t="13600" r="24212" b="-3247"/>
          <a:stretch/>
        </p:blipFill>
        <p:spPr>
          <a:xfrm>
            <a:off x="6537278" y="1478280"/>
            <a:ext cx="1555844" cy="1645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90705" y="1493649"/>
            <a:ext cx="383618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Century Gothic" panose="020B0502020202020204" pitchFamily="34" charset="0"/>
              </a:rPr>
              <a:t>Prof</a:t>
            </a:r>
            <a:r>
              <a:rPr lang="en-US" sz="1600" b="1" dirty="0">
                <a:latin typeface="Century Gothic" panose="020B0502020202020204" pitchFamily="34" charset="0"/>
              </a:rPr>
              <a:t>. </a:t>
            </a:r>
            <a:r>
              <a:rPr lang="en-US" sz="1600" b="1" dirty="0" err="1">
                <a:latin typeface="Century Gothic" panose="020B0502020202020204" pitchFamily="34" charset="0"/>
              </a:rPr>
              <a:t>Petar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Hristov</a:t>
            </a:r>
            <a:r>
              <a:rPr lang="en-US" sz="1600" b="1" dirty="0">
                <a:latin typeface="Century Gothic" panose="020B0502020202020204" pitchFamily="34" charset="0"/>
              </a:rPr>
              <a:t>, PhD</a:t>
            </a:r>
          </a:p>
          <a:p>
            <a:pPr marL="285750" indent="-28575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b="1" dirty="0">
                <a:latin typeface="Century Gothic" panose="020B0502020202020204" pitchFamily="34" charset="0"/>
              </a:rPr>
              <a:t>Rector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t="17739" r="10675"/>
          <a:stretch/>
        </p:blipFill>
        <p:spPr>
          <a:xfrm>
            <a:off x="6537277" y="3220962"/>
            <a:ext cx="1555845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0" t="22652" r="9962" b="-1"/>
          <a:stretch/>
        </p:blipFill>
        <p:spPr>
          <a:xfrm>
            <a:off x="6537277" y="4999400"/>
            <a:ext cx="1555846" cy="16459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79877" y="3220962"/>
            <a:ext cx="374701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pt-BR" sz="1600" b="1" dirty="0" smtClean="0">
                <a:latin typeface="Century Gothic" panose="020B0502020202020204" pitchFamily="34" charset="0"/>
              </a:rPr>
              <a:t>Prof</a:t>
            </a:r>
            <a:r>
              <a:rPr lang="pt-BR" sz="1600" b="1" dirty="0">
                <a:latin typeface="Century Gothic" panose="020B0502020202020204" pitchFamily="34" charset="0"/>
              </a:rPr>
              <a:t>. Dimitar Kanev, D.Sc.</a:t>
            </a:r>
          </a:p>
          <a:p>
            <a:pPr marL="285750" indent="-28575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pt-BR" sz="1600" b="1" dirty="0">
                <a:latin typeface="Century Gothic" panose="020B0502020202020204" pitchFamily="34" charset="0"/>
              </a:rPr>
              <a:t>Vice-rector</a:t>
            </a:r>
            <a:endParaRPr lang="en-US" sz="1600" b="1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04211" y="4999400"/>
            <a:ext cx="372268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b="1" dirty="0">
                <a:latin typeface="Century Gothic" panose="020B0502020202020204" pitchFamily="34" charset="0"/>
              </a:rPr>
              <a:t>P</a:t>
            </a:r>
            <a:r>
              <a:rPr lang="en-US" sz="1600" b="1" dirty="0" smtClean="0">
                <a:latin typeface="Century Gothic" panose="020B0502020202020204" pitchFamily="34" charset="0"/>
              </a:rPr>
              <a:t>rof</a:t>
            </a:r>
            <a:r>
              <a:rPr lang="en-US" sz="1600" b="1" dirty="0">
                <a:latin typeface="Century Gothic" panose="020B0502020202020204" pitchFamily="34" charset="0"/>
              </a:rPr>
              <a:t>. Galina </a:t>
            </a:r>
            <a:r>
              <a:rPr lang="en-US" sz="1600" b="1" dirty="0" err="1">
                <a:latin typeface="Century Gothic" panose="020B0502020202020204" pitchFamily="34" charset="0"/>
              </a:rPr>
              <a:t>Shamonina</a:t>
            </a:r>
            <a:r>
              <a:rPr lang="en-US" sz="1600" b="1" dirty="0">
                <a:latin typeface="Century Gothic" panose="020B0502020202020204" pitchFamily="34" charset="0"/>
              </a:rPr>
              <a:t>, PhD</a:t>
            </a:r>
          </a:p>
          <a:p>
            <a:pPr marL="285750" indent="-28575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b="1" dirty="0">
                <a:latin typeface="Century Gothic" panose="020B0502020202020204" pitchFamily="34" charset="0"/>
              </a:rPr>
              <a:t> Secretary General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8" t="-1463" r="4090" b="1463"/>
          <a:stretch/>
        </p:blipFill>
        <p:spPr>
          <a:xfrm>
            <a:off x="583559" y="3285368"/>
            <a:ext cx="1454605" cy="16459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62769" y="3309441"/>
            <a:ext cx="3687627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b="1" dirty="0">
                <a:latin typeface="Century Gothic" panose="020B0502020202020204" pitchFamily="34" charset="0"/>
              </a:rPr>
              <a:t>Assoc. Prof. </a:t>
            </a:r>
            <a:r>
              <a:rPr lang="en-US" sz="1600" b="1" dirty="0" err="1">
                <a:latin typeface="Century Gothic" panose="020B0502020202020204" pitchFamily="34" charset="0"/>
              </a:rPr>
              <a:t>Krasimir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Nedyalkov</a:t>
            </a:r>
            <a:r>
              <a:rPr lang="en-US" sz="1600" b="1" dirty="0">
                <a:latin typeface="Century Gothic" panose="020B0502020202020204" pitchFamily="34" charset="0"/>
              </a:rPr>
              <a:t>, PhD</a:t>
            </a:r>
          </a:p>
          <a:p>
            <a:pPr marL="285750" indent="-28575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Century Gothic" panose="020B0502020202020204" pitchFamily="34" charset="0"/>
              </a:rPr>
              <a:t>President</a:t>
            </a:r>
            <a:endParaRPr lang="en-US" sz="1600" b="1" dirty="0">
              <a:latin typeface="Century Gothic" panose="020B0502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0"/>
          <a:stretch/>
        </p:blipFill>
        <p:spPr>
          <a:xfrm>
            <a:off x="583559" y="5046640"/>
            <a:ext cx="1435167" cy="16459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43911" y="5114880"/>
            <a:ext cx="383618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b="1" dirty="0" err="1">
                <a:latin typeface="Century Gothic" panose="020B0502020202020204" pitchFamily="34" charset="0"/>
              </a:rPr>
              <a:t>Yani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Yanev</a:t>
            </a:r>
            <a:endParaRPr lang="en-US" sz="1600" b="1" dirty="0">
              <a:latin typeface="Century Gothic" panose="020B0502020202020204" pitchFamily="34" charset="0"/>
            </a:endParaRPr>
          </a:p>
          <a:p>
            <a:pPr marL="285750" indent="-28575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b="1" dirty="0">
                <a:latin typeface="Century Gothic" panose="020B0502020202020204" pitchFamily="34" charset="0"/>
              </a:rPr>
              <a:t>Vice President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215"/>
          <a:stretch/>
        </p:blipFill>
        <p:spPr>
          <a:xfrm>
            <a:off x="1586" y="435553"/>
            <a:ext cx="12188826" cy="945465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 bwMode="auto">
          <a:xfrm>
            <a:off x="2612200" y="533402"/>
            <a:ext cx="7292212" cy="69517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2800" b="1" kern="0" dirty="0" smtClean="0">
                <a:solidFill>
                  <a:schemeClr val="bg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University Management</a:t>
            </a:r>
            <a:endParaRPr lang="ru-RU" sz="2800" b="1" kern="0" dirty="0" smtClean="0">
              <a:solidFill>
                <a:schemeClr val="bg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" r="61192" b="36642"/>
          <a:stretch/>
        </p:blipFill>
        <p:spPr>
          <a:xfrm>
            <a:off x="589506" y="1557389"/>
            <a:ext cx="1448658" cy="16459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35975" y="1520450"/>
            <a:ext cx="383618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Century Gothic" panose="020B0502020202020204" pitchFamily="34" charset="0"/>
              </a:rPr>
              <a:t>Prof. D. Sc. Anna </a:t>
            </a:r>
            <a:r>
              <a:rPr lang="en-US" sz="1600" b="1" dirty="0" err="1" smtClean="0">
                <a:latin typeface="Century Gothic" panose="020B0502020202020204" pitchFamily="34" charset="0"/>
              </a:rPr>
              <a:t>Nedyalkova</a:t>
            </a:r>
            <a:endParaRPr lang="en-US" sz="1600" b="1" dirty="0" smtClean="0">
              <a:latin typeface="Century Gothic" panose="020B0502020202020204" pitchFamily="34" charset="0"/>
            </a:endParaRPr>
          </a:p>
          <a:p>
            <a:pPr>
              <a:buClr>
                <a:srgbClr val="C00000"/>
              </a:buClr>
              <a:buSzPct val="150000"/>
            </a:pPr>
            <a:r>
              <a:rPr lang="en-US" sz="1600" b="1" dirty="0">
                <a:latin typeface="Century Gothic" panose="020B0502020202020204" pitchFamily="34" charset="0"/>
              </a:rPr>
              <a:t>Chairperson of the Board of </a:t>
            </a:r>
            <a:r>
              <a:rPr lang="en-US" sz="1600" b="1" dirty="0" smtClean="0">
                <a:latin typeface="Century Gothic" panose="020B0502020202020204" pitchFamily="34" charset="0"/>
              </a:rPr>
              <a:t>Trustees</a:t>
            </a:r>
            <a:endParaRPr lang="en-US" sz="1600" b="1" dirty="0">
              <a:latin typeface="Century Gothic" panose="020B0502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4" y="500168"/>
            <a:ext cx="1794628" cy="82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7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0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" t="250" r="131" b="11884"/>
          <a:stretch/>
        </p:blipFill>
        <p:spPr>
          <a:xfrm>
            <a:off x="4253757" y="1600200"/>
            <a:ext cx="7935068" cy="4648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215"/>
          <a:stretch/>
        </p:blipFill>
        <p:spPr>
          <a:xfrm>
            <a:off x="1586" y="442096"/>
            <a:ext cx="12188826" cy="94546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357443" y="533402"/>
            <a:ext cx="8613769" cy="69517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2800" b="1" kern="0" dirty="0" smtClean="0">
                <a:solidFill>
                  <a:schemeClr val="bg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Academic Family</a:t>
            </a:r>
            <a:endParaRPr lang="bg-BG" sz="2800" b="1" kern="0" dirty="0">
              <a:solidFill>
                <a:schemeClr val="bg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-77788" y="2743200"/>
            <a:ext cx="2109890" cy="1792027"/>
            <a:chOff x="379412" y="3082498"/>
            <a:chExt cx="2109890" cy="1792027"/>
          </a:xfrm>
        </p:grpSpPr>
        <p:sp>
          <p:nvSpPr>
            <p:cNvPr id="39" name="Oval 38"/>
            <p:cNvSpPr/>
            <p:nvPr/>
          </p:nvSpPr>
          <p:spPr>
            <a:xfrm>
              <a:off x="531812" y="3082498"/>
              <a:ext cx="1825630" cy="1792027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79412" y="3352800"/>
              <a:ext cx="210989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3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20</a:t>
              </a:r>
              <a:endParaRPr lang="en-US" sz="2800" b="1" dirty="0" smtClean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US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Bachelor’s degree </a:t>
              </a:r>
              <a:r>
                <a:rPr lang="en-US" sz="1600" b="1" dirty="0" err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programmes</a:t>
              </a:r>
              <a:endParaRPr lang="en-US" sz="1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cxnSp>
        <p:nvCxnSpPr>
          <p:cNvPr id="50" name="Straight Arrow Connector 49"/>
          <p:cNvCxnSpPr/>
          <p:nvPr/>
        </p:nvCxnSpPr>
        <p:spPr>
          <a:xfrm flipV="1">
            <a:off x="1835240" y="3429001"/>
            <a:ext cx="779476" cy="420614"/>
          </a:xfrm>
          <a:prstGeom prst="straightConnector1">
            <a:avLst/>
          </a:prstGeom>
          <a:ln w="762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 flipV="1">
            <a:off x="2601068" y="3429001"/>
            <a:ext cx="1041296" cy="589885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3198812" y="3618173"/>
            <a:ext cx="2109890" cy="1792027"/>
            <a:chOff x="3273781" y="3082498"/>
            <a:chExt cx="2109890" cy="1792027"/>
          </a:xfrm>
        </p:grpSpPr>
        <p:sp>
          <p:nvSpPr>
            <p:cNvPr id="44" name="Oval 43"/>
            <p:cNvSpPr/>
            <p:nvPr/>
          </p:nvSpPr>
          <p:spPr>
            <a:xfrm>
              <a:off x="3415911" y="3082498"/>
              <a:ext cx="1825630" cy="1792027"/>
            </a:xfrm>
            <a:prstGeom prst="ellipse">
              <a:avLst/>
            </a:prstGeom>
            <a:solidFill>
              <a:srgbClr val="A50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273781" y="3352800"/>
              <a:ext cx="210989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3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49</a:t>
              </a:r>
              <a:endParaRPr lang="en-US" sz="3600" b="1" dirty="0" smtClean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US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Master’s degree </a:t>
              </a:r>
              <a:r>
                <a:rPr lang="en-US" sz="1600" b="1" dirty="0" err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programmes</a:t>
              </a:r>
              <a:endParaRPr lang="en-US" sz="1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546122" y="4608773"/>
            <a:ext cx="2109890" cy="1792027"/>
            <a:chOff x="1800967" y="4532573"/>
            <a:chExt cx="2109890" cy="1792027"/>
          </a:xfrm>
        </p:grpSpPr>
        <p:sp>
          <p:nvSpPr>
            <p:cNvPr id="45" name="Oval 44"/>
            <p:cNvSpPr/>
            <p:nvPr/>
          </p:nvSpPr>
          <p:spPr>
            <a:xfrm>
              <a:off x="1943097" y="4532573"/>
              <a:ext cx="1825630" cy="1792027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800967" y="4889977"/>
              <a:ext cx="210989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3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</a:t>
              </a:r>
              <a:r>
                <a:rPr lang="bg-BG" sz="3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9</a:t>
              </a:r>
              <a:endParaRPr lang="en-US" sz="3600" b="1" dirty="0" smtClean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US" sz="1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Doctoral </a:t>
              </a:r>
              <a:r>
                <a:rPr lang="en-US" sz="1600" b="1" dirty="0" err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programmes</a:t>
              </a:r>
              <a:endParaRPr lang="en-US" sz="1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572367" y="1581663"/>
            <a:ext cx="2057400" cy="1694937"/>
            <a:chOff x="2012912" y="1710898"/>
            <a:chExt cx="1673230" cy="1371600"/>
          </a:xfrm>
        </p:grpSpPr>
        <p:sp>
          <p:nvSpPr>
            <p:cNvPr id="35" name="Oval 34"/>
            <p:cNvSpPr/>
            <p:nvPr/>
          </p:nvSpPr>
          <p:spPr>
            <a:xfrm>
              <a:off x="2132012" y="1710898"/>
              <a:ext cx="1447800" cy="13716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012912" y="1976930"/>
              <a:ext cx="1673230" cy="821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4</a:t>
              </a:r>
              <a:r>
                <a:rPr lang="bg-BG" sz="3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36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000</a:t>
              </a: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students</a:t>
              </a:r>
              <a:endParaRPr lang="en-US" sz="2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cxnSp>
        <p:nvCxnSpPr>
          <p:cNvPr id="48" name="Straight Arrow Connector 47"/>
          <p:cNvCxnSpPr>
            <a:stCxn id="45" idx="0"/>
          </p:cNvCxnSpPr>
          <p:nvPr/>
        </p:nvCxnSpPr>
        <p:spPr>
          <a:xfrm flipV="1">
            <a:off x="2601067" y="3429001"/>
            <a:ext cx="0" cy="1179772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4" y="500168"/>
            <a:ext cx="1794628" cy="82194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1586" y="6477000"/>
            <a:ext cx="12188826" cy="391923"/>
            <a:chOff x="1586" y="7113108"/>
            <a:chExt cx="12188826" cy="391923"/>
          </a:xfrm>
        </p:grpSpPr>
        <p:sp>
          <p:nvSpPr>
            <p:cNvPr id="58" name="Rectangle 57"/>
            <p:cNvSpPr/>
            <p:nvPr/>
          </p:nvSpPr>
          <p:spPr>
            <a:xfrm>
              <a:off x="1586" y="7113108"/>
              <a:ext cx="12188826" cy="39192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970977" y="7129029"/>
              <a:ext cx="10217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VarnaFreeUniversity</a:t>
              </a:r>
              <a:r>
                <a:rPr lang="en-US" sz="1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	</a:t>
              </a:r>
              <a:r>
                <a:rPr lang="en-US" sz="18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				www.vfu.bg</a:t>
              </a:r>
              <a:r>
                <a:rPr lang="bg-BG" sz="18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	</a:t>
              </a:r>
              <a:endParaRPr lang="en-US" sz="1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60" name="Google Shape;11056;p78"/>
            <p:cNvGrpSpPr/>
            <p:nvPr/>
          </p:nvGrpSpPr>
          <p:grpSpPr>
            <a:xfrm>
              <a:off x="1220638" y="7186064"/>
              <a:ext cx="228600" cy="228600"/>
              <a:chOff x="2964567" y="2571753"/>
              <a:chExt cx="417045" cy="417045"/>
            </a:xfrm>
            <a:solidFill>
              <a:schemeClr val="bg1"/>
            </a:solidFill>
          </p:grpSpPr>
          <p:sp>
            <p:nvSpPr>
              <p:cNvPr id="70" name="Google Shape;11057;p78"/>
              <p:cNvSpPr/>
              <p:nvPr/>
            </p:nvSpPr>
            <p:spPr>
              <a:xfrm>
                <a:off x="2964567" y="2571753"/>
                <a:ext cx="417045" cy="417045"/>
              </a:xfrm>
              <a:custGeom>
                <a:avLst/>
                <a:gdLst/>
                <a:ahLst/>
                <a:cxnLst/>
                <a:rect l="l" t="t" r="r" b="b"/>
                <a:pathLst>
                  <a:path w="19983" h="19983" extrusionOk="0">
                    <a:moveTo>
                      <a:pt x="9992" y="1170"/>
                    </a:moveTo>
                    <a:cubicBezTo>
                      <a:pt x="14855" y="1170"/>
                      <a:pt x="18812" y="4866"/>
                      <a:pt x="18812" y="9405"/>
                    </a:cubicBezTo>
                    <a:cubicBezTo>
                      <a:pt x="18812" y="13925"/>
                      <a:pt x="14855" y="17601"/>
                      <a:pt x="9992" y="17601"/>
                    </a:cubicBezTo>
                    <a:cubicBezTo>
                      <a:pt x="9111" y="17601"/>
                      <a:pt x="8240" y="17481"/>
                      <a:pt x="7407" y="17242"/>
                    </a:cubicBezTo>
                    <a:cubicBezTo>
                      <a:pt x="7354" y="17226"/>
                      <a:pt x="7299" y="17218"/>
                      <a:pt x="7245" y="17218"/>
                    </a:cubicBezTo>
                    <a:cubicBezTo>
                      <a:pt x="7153" y="17218"/>
                      <a:pt x="7062" y="17240"/>
                      <a:pt x="6979" y="17282"/>
                    </a:cubicBezTo>
                    <a:lnTo>
                      <a:pt x="4723" y="18439"/>
                    </a:lnTo>
                    <a:lnTo>
                      <a:pt x="4723" y="16262"/>
                    </a:lnTo>
                    <a:cubicBezTo>
                      <a:pt x="4723" y="16078"/>
                      <a:pt x="4637" y="15904"/>
                      <a:pt x="4490" y="15793"/>
                    </a:cubicBezTo>
                    <a:cubicBezTo>
                      <a:pt x="2381" y="14208"/>
                      <a:pt x="1171" y="11880"/>
                      <a:pt x="1171" y="9405"/>
                    </a:cubicBezTo>
                    <a:cubicBezTo>
                      <a:pt x="1171" y="4866"/>
                      <a:pt x="5129" y="1170"/>
                      <a:pt x="9992" y="1170"/>
                    </a:cubicBezTo>
                    <a:close/>
                    <a:moveTo>
                      <a:pt x="9992" y="1"/>
                    </a:moveTo>
                    <a:cubicBezTo>
                      <a:pt x="4575" y="1"/>
                      <a:pt x="0" y="4153"/>
                      <a:pt x="0" y="9407"/>
                    </a:cubicBezTo>
                    <a:cubicBezTo>
                      <a:pt x="0" y="12221"/>
                      <a:pt x="1359" y="14795"/>
                      <a:pt x="3552" y="16548"/>
                    </a:cubicBezTo>
                    <a:lnTo>
                      <a:pt x="3552" y="19396"/>
                    </a:lnTo>
                    <a:cubicBezTo>
                      <a:pt x="3552" y="19602"/>
                      <a:pt x="3659" y="19791"/>
                      <a:pt x="3832" y="19897"/>
                    </a:cubicBezTo>
                    <a:cubicBezTo>
                      <a:pt x="3925" y="19953"/>
                      <a:pt x="4031" y="19982"/>
                      <a:pt x="4138" y="19982"/>
                    </a:cubicBezTo>
                    <a:cubicBezTo>
                      <a:pt x="4229" y="19982"/>
                      <a:pt x="4320" y="19961"/>
                      <a:pt x="4405" y="19918"/>
                    </a:cubicBezTo>
                    <a:lnTo>
                      <a:pt x="7310" y="18429"/>
                    </a:lnTo>
                    <a:cubicBezTo>
                      <a:pt x="8180" y="18657"/>
                      <a:pt x="9081" y="18772"/>
                      <a:pt x="9992" y="18772"/>
                    </a:cubicBezTo>
                    <a:cubicBezTo>
                      <a:pt x="15500" y="18772"/>
                      <a:pt x="19983" y="14570"/>
                      <a:pt x="19983" y="9407"/>
                    </a:cubicBezTo>
                    <a:cubicBezTo>
                      <a:pt x="19983" y="4151"/>
                      <a:pt x="15405" y="1"/>
                      <a:pt x="999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71" name="Google Shape;11058;p78"/>
              <p:cNvSpPr/>
              <p:nvPr/>
            </p:nvSpPr>
            <p:spPr>
              <a:xfrm>
                <a:off x="3037776" y="2694716"/>
                <a:ext cx="270641" cy="146633"/>
              </a:xfrm>
              <a:custGeom>
                <a:avLst/>
                <a:gdLst/>
                <a:ahLst/>
                <a:cxnLst/>
                <a:rect l="l" t="t" r="r" b="b"/>
                <a:pathLst>
                  <a:path w="12968" h="7026" extrusionOk="0">
                    <a:moveTo>
                      <a:pt x="5362" y="1463"/>
                    </a:moveTo>
                    <a:lnTo>
                      <a:pt x="7241" y="3341"/>
                    </a:lnTo>
                    <a:cubicBezTo>
                      <a:pt x="7353" y="3454"/>
                      <a:pt x="7503" y="3513"/>
                      <a:pt x="7655" y="3513"/>
                    </a:cubicBezTo>
                    <a:cubicBezTo>
                      <a:pt x="7744" y="3513"/>
                      <a:pt x="7833" y="3493"/>
                      <a:pt x="7917" y="3451"/>
                    </a:cubicBezTo>
                    <a:lnTo>
                      <a:pt x="10216" y="2303"/>
                    </a:lnTo>
                    <a:lnTo>
                      <a:pt x="7605" y="5565"/>
                    </a:lnTo>
                    <a:lnTo>
                      <a:pt x="5726" y="3685"/>
                    </a:lnTo>
                    <a:cubicBezTo>
                      <a:pt x="5614" y="3573"/>
                      <a:pt x="5463" y="3514"/>
                      <a:pt x="5311" y="3514"/>
                    </a:cubicBezTo>
                    <a:cubicBezTo>
                      <a:pt x="5223" y="3514"/>
                      <a:pt x="5133" y="3534"/>
                      <a:pt x="5051" y="3575"/>
                    </a:cubicBezTo>
                    <a:lnTo>
                      <a:pt x="2751" y="4725"/>
                    </a:lnTo>
                    <a:lnTo>
                      <a:pt x="2751" y="4725"/>
                    </a:lnTo>
                    <a:lnTo>
                      <a:pt x="5362" y="1463"/>
                    </a:lnTo>
                    <a:close/>
                    <a:moveTo>
                      <a:pt x="5312" y="1"/>
                    </a:moveTo>
                    <a:cubicBezTo>
                      <a:pt x="5302" y="1"/>
                      <a:pt x="5291" y="1"/>
                      <a:pt x="5281" y="2"/>
                    </a:cubicBezTo>
                    <a:cubicBezTo>
                      <a:pt x="5114" y="12"/>
                      <a:pt x="4959" y="92"/>
                      <a:pt x="4856" y="221"/>
                    </a:cubicBezTo>
                    <a:lnTo>
                      <a:pt x="172" y="6075"/>
                    </a:lnTo>
                    <a:cubicBezTo>
                      <a:pt x="0" y="6290"/>
                      <a:pt x="2" y="6595"/>
                      <a:pt x="174" y="6809"/>
                    </a:cubicBezTo>
                    <a:cubicBezTo>
                      <a:pt x="288" y="6950"/>
                      <a:pt x="457" y="7026"/>
                      <a:pt x="630" y="7026"/>
                    </a:cubicBezTo>
                    <a:cubicBezTo>
                      <a:pt x="719" y="7026"/>
                      <a:pt x="808" y="7006"/>
                      <a:pt x="892" y="6964"/>
                    </a:cubicBezTo>
                    <a:lnTo>
                      <a:pt x="5198" y="4811"/>
                    </a:lnTo>
                    <a:lnTo>
                      <a:pt x="7241" y="6855"/>
                    </a:lnTo>
                    <a:cubicBezTo>
                      <a:pt x="7349" y="6964"/>
                      <a:pt x="7496" y="7026"/>
                      <a:pt x="7650" y="7026"/>
                    </a:cubicBezTo>
                    <a:cubicBezTo>
                      <a:pt x="7662" y="7026"/>
                      <a:pt x="7674" y="7025"/>
                      <a:pt x="7687" y="7024"/>
                    </a:cubicBezTo>
                    <a:cubicBezTo>
                      <a:pt x="7853" y="7016"/>
                      <a:pt x="8007" y="6936"/>
                      <a:pt x="8111" y="6807"/>
                    </a:cubicBezTo>
                    <a:lnTo>
                      <a:pt x="12795" y="951"/>
                    </a:lnTo>
                    <a:cubicBezTo>
                      <a:pt x="12967" y="737"/>
                      <a:pt x="12965" y="431"/>
                      <a:pt x="12792" y="219"/>
                    </a:cubicBezTo>
                    <a:cubicBezTo>
                      <a:pt x="12679" y="78"/>
                      <a:pt x="12510" y="1"/>
                      <a:pt x="12337" y="1"/>
                    </a:cubicBezTo>
                    <a:cubicBezTo>
                      <a:pt x="12249" y="1"/>
                      <a:pt x="12159" y="21"/>
                      <a:pt x="12075" y="63"/>
                    </a:cubicBezTo>
                    <a:lnTo>
                      <a:pt x="7770" y="2216"/>
                    </a:lnTo>
                    <a:lnTo>
                      <a:pt x="5726" y="173"/>
                    </a:lnTo>
                    <a:cubicBezTo>
                      <a:pt x="5617" y="62"/>
                      <a:pt x="5467" y="1"/>
                      <a:pt x="531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61" name="Google Shape;11072;p78"/>
            <p:cNvGrpSpPr/>
            <p:nvPr/>
          </p:nvGrpSpPr>
          <p:grpSpPr>
            <a:xfrm>
              <a:off x="875329" y="7190096"/>
              <a:ext cx="228600" cy="228600"/>
              <a:chOff x="812101" y="2571761"/>
              <a:chExt cx="417066" cy="417024"/>
            </a:xfrm>
            <a:solidFill>
              <a:schemeClr val="bg1"/>
            </a:solidFill>
          </p:grpSpPr>
          <p:sp>
            <p:nvSpPr>
              <p:cNvPr id="66" name="Google Shape;11073;p78"/>
              <p:cNvSpPr/>
              <p:nvPr/>
            </p:nvSpPr>
            <p:spPr>
              <a:xfrm>
                <a:off x="935086" y="2694745"/>
                <a:ext cx="171072" cy="171071"/>
              </a:xfrm>
              <a:custGeom>
                <a:avLst/>
                <a:gdLst/>
                <a:ahLst/>
                <a:cxnLst/>
                <a:rect l="l" t="t" r="r" b="b"/>
                <a:pathLst>
                  <a:path w="8197" h="8197" extrusionOk="0">
                    <a:moveTo>
                      <a:pt x="4099" y="1171"/>
                    </a:moveTo>
                    <a:cubicBezTo>
                      <a:pt x="5712" y="1171"/>
                      <a:pt x="7027" y="2484"/>
                      <a:pt x="7027" y="4097"/>
                    </a:cubicBezTo>
                    <a:cubicBezTo>
                      <a:pt x="7027" y="5712"/>
                      <a:pt x="5712" y="7025"/>
                      <a:pt x="4099" y="7025"/>
                    </a:cubicBezTo>
                    <a:cubicBezTo>
                      <a:pt x="2486" y="7025"/>
                      <a:pt x="1171" y="5712"/>
                      <a:pt x="1171" y="4097"/>
                    </a:cubicBezTo>
                    <a:cubicBezTo>
                      <a:pt x="1171" y="2484"/>
                      <a:pt x="2486" y="1171"/>
                      <a:pt x="4099" y="1171"/>
                    </a:cubicBezTo>
                    <a:close/>
                    <a:moveTo>
                      <a:pt x="4099" y="0"/>
                    </a:moveTo>
                    <a:cubicBezTo>
                      <a:pt x="1840" y="0"/>
                      <a:pt x="0" y="1838"/>
                      <a:pt x="0" y="4097"/>
                    </a:cubicBezTo>
                    <a:cubicBezTo>
                      <a:pt x="0" y="6358"/>
                      <a:pt x="1840" y="8196"/>
                      <a:pt x="4099" y="8196"/>
                    </a:cubicBezTo>
                    <a:cubicBezTo>
                      <a:pt x="6358" y="8196"/>
                      <a:pt x="8196" y="6358"/>
                      <a:pt x="8196" y="4097"/>
                    </a:cubicBezTo>
                    <a:cubicBezTo>
                      <a:pt x="8196" y="1838"/>
                      <a:pt x="6358" y="0"/>
                      <a:pt x="40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67" name="Google Shape;11074;p78"/>
              <p:cNvSpPr/>
              <p:nvPr/>
            </p:nvSpPr>
            <p:spPr>
              <a:xfrm>
                <a:off x="860977" y="2620616"/>
                <a:ext cx="319311" cy="319290"/>
              </a:xfrm>
              <a:custGeom>
                <a:avLst/>
                <a:gdLst/>
                <a:ahLst/>
                <a:cxnLst/>
                <a:rect l="l" t="t" r="r" b="b"/>
                <a:pathLst>
                  <a:path w="15300" h="15299" extrusionOk="0">
                    <a:moveTo>
                      <a:pt x="12333" y="1171"/>
                    </a:moveTo>
                    <a:cubicBezTo>
                      <a:pt x="13306" y="1171"/>
                      <a:pt x="14128" y="1994"/>
                      <a:pt x="14128" y="2967"/>
                    </a:cubicBezTo>
                    <a:lnTo>
                      <a:pt x="14128" y="12334"/>
                    </a:lnTo>
                    <a:cubicBezTo>
                      <a:pt x="14128" y="13307"/>
                      <a:pt x="13306" y="14129"/>
                      <a:pt x="12333" y="14129"/>
                    </a:cubicBezTo>
                    <a:lnTo>
                      <a:pt x="2968" y="14129"/>
                    </a:lnTo>
                    <a:cubicBezTo>
                      <a:pt x="1993" y="14129"/>
                      <a:pt x="1172" y="13307"/>
                      <a:pt x="1172" y="12334"/>
                    </a:cubicBezTo>
                    <a:lnTo>
                      <a:pt x="1172" y="2967"/>
                    </a:lnTo>
                    <a:cubicBezTo>
                      <a:pt x="1172" y="1994"/>
                      <a:pt x="1993" y="1171"/>
                      <a:pt x="2968" y="1171"/>
                    </a:cubicBezTo>
                    <a:close/>
                    <a:moveTo>
                      <a:pt x="2968" y="0"/>
                    </a:moveTo>
                    <a:cubicBezTo>
                      <a:pt x="1351" y="0"/>
                      <a:pt x="1" y="1346"/>
                      <a:pt x="1" y="2967"/>
                    </a:cubicBezTo>
                    <a:lnTo>
                      <a:pt x="1" y="12334"/>
                    </a:lnTo>
                    <a:cubicBezTo>
                      <a:pt x="1" y="13952"/>
                      <a:pt x="1349" y="15299"/>
                      <a:pt x="2968" y="15299"/>
                    </a:cubicBezTo>
                    <a:lnTo>
                      <a:pt x="12333" y="15299"/>
                    </a:lnTo>
                    <a:cubicBezTo>
                      <a:pt x="13953" y="15299"/>
                      <a:pt x="15299" y="13951"/>
                      <a:pt x="15299" y="12334"/>
                    </a:cubicBezTo>
                    <a:lnTo>
                      <a:pt x="15299" y="2967"/>
                    </a:lnTo>
                    <a:cubicBezTo>
                      <a:pt x="15299" y="1345"/>
                      <a:pt x="13948" y="0"/>
                      <a:pt x="123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68" name="Google Shape;11075;p78"/>
              <p:cNvSpPr/>
              <p:nvPr/>
            </p:nvSpPr>
            <p:spPr>
              <a:xfrm>
                <a:off x="812101" y="2571761"/>
                <a:ext cx="417066" cy="417024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19982" extrusionOk="0">
                    <a:moveTo>
                      <a:pt x="17056" y="1172"/>
                    </a:moveTo>
                    <a:cubicBezTo>
                      <a:pt x="18025" y="1172"/>
                      <a:pt x="18812" y="1959"/>
                      <a:pt x="18812" y="2927"/>
                    </a:cubicBezTo>
                    <a:lnTo>
                      <a:pt x="18812" y="17056"/>
                    </a:lnTo>
                    <a:cubicBezTo>
                      <a:pt x="18812" y="18023"/>
                      <a:pt x="18025" y="18811"/>
                      <a:pt x="17056" y="18811"/>
                    </a:cubicBezTo>
                    <a:lnTo>
                      <a:pt x="2928" y="18811"/>
                    </a:lnTo>
                    <a:cubicBezTo>
                      <a:pt x="1961" y="18811"/>
                      <a:pt x="1172" y="18023"/>
                      <a:pt x="1172" y="17056"/>
                    </a:cubicBezTo>
                    <a:lnTo>
                      <a:pt x="1172" y="2927"/>
                    </a:lnTo>
                    <a:cubicBezTo>
                      <a:pt x="1172" y="1959"/>
                      <a:pt x="1961" y="1172"/>
                      <a:pt x="2928" y="1172"/>
                    </a:cubicBezTo>
                    <a:close/>
                    <a:moveTo>
                      <a:pt x="2928" y="1"/>
                    </a:moveTo>
                    <a:cubicBezTo>
                      <a:pt x="1313" y="1"/>
                      <a:pt x="1" y="1313"/>
                      <a:pt x="1" y="2927"/>
                    </a:cubicBezTo>
                    <a:lnTo>
                      <a:pt x="1" y="17056"/>
                    </a:lnTo>
                    <a:cubicBezTo>
                      <a:pt x="1" y="18669"/>
                      <a:pt x="1313" y="19982"/>
                      <a:pt x="2928" y="19982"/>
                    </a:cubicBezTo>
                    <a:lnTo>
                      <a:pt x="17056" y="19982"/>
                    </a:lnTo>
                    <a:cubicBezTo>
                      <a:pt x="18669" y="19982"/>
                      <a:pt x="19984" y="18669"/>
                      <a:pt x="19984" y="17056"/>
                    </a:cubicBezTo>
                    <a:lnTo>
                      <a:pt x="19984" y="2927"/>
                    </a:lnTo>
                    <a:cubicBezTo>
                      <a:pt x="19984" y="1313"/>
                      <a:pt x="18669" y="1"/>
                      <a:pt x="170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69" name="Google Shape;11076;p78"/>
              <p:cNvSpPr/>
              <p:nvPr/>
            </p:nvSpPr>
            <p:spPr>
              <a:xfrm>
                <a:off x="1081712" y="2670306"/>
                <a:ext cx="48878" cy="48898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2343" extrusionOk="0">
                    <a:moveTo>
                      <a:pt x="1170" y="0"/>
                    </a:moveTo>
                    <a:cubicBezTo>
                      <a:pt x="524" y="0"/>
                      <a:pt x="1" y="526"/>
                      <a:pt x="1" y="1171"/>
                    </a:cubicBezTo>
                    <a:cubicBezTo>
                      <a:pt x="1" y="1817"/>
                      <a:pt x="524" y="2342"/>
                      <a:pt x="1170" y="2342"/>
                    </a:cubicBezTo>
                    <a:cubicBezTo>
                      <a:pt x="1816" y="2342"/>
                      <a:pt x="2341" y="1817"/>
                      <a:pt x="2341" y="1171"/>
                    </a:cubicBezTo>
                    <a:cubicBezTo>
                      <a:pt x="2341" y="526"/>
                      <a:pt x="1816" y="0"/>
                      <a:pt x="117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2" name="Google Shape;11071;p78"/>
            <p:cNvSpPr/>
            <p:nvPr/>
          </p:nvSpPr>
          <p:spPr>
            <a:xfrm>
              <a:off x="531812" y="7190089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19982" h="19982" extrusionOk="0">
                  <a:moveTo>
                    <a:pt x="14602" y="3500"/>
                  </a:moveTo>
                  <a:cubicBezTo>
                    <a:pt x="15137" y="3500"/>
                    <a:pt x="15682" y="3563"/>
                    <a:pt x="16247" y="3689"/>
                  </a:cubicBezTo>
                  <a:cubicBezTo>
                    <a:pt x="16179" y="4154"/>
                    <a:pt x="16095" y="4705"/>
                    <a:pt x="16033" y="5120"/>
                  </a:cubicBezTo>
                  <a:cubicBezTo>
                    <a:pt x="15810" y="5075"/>
                    <a:pt x="15484" y="5035"/>
                    <a:pt x="15150" y="5035"/>
                  </a:cubicBezTo>
                  <a:cubicBezTo>
                    <a:pt x="14968" y="5035"/>
                    <a:pt x="14783" y="5047"/>
                    <a:pt x="14611" y="5076"/>
                  </a:cubicBezTo>
                  <a:cubicBezTo>
                    <a:pt x="13536" y="5258"/>
                    <a:pt x="12918" y="5925"/>
                    <a:pt x="12918" y="6907"/>
                  </a:cubicBezTo>
                  <a:lnTo>
                    <a:pt x="12918" y="8819"/>
                  </a:lnTo>
                  <a:cubicBezTo>
                    <a:pt x="12918" y="9143"/>
                    <a:pt x="13180" y="9405"/>
                    <a:pt x="13504" y="9405"/>
                  </a:cubicBezTo>
                  <a:lnTo>
                    <a:pt x="15681" y="9405"/>
                  </a:lnTo>
                  <a:lnTo>
                    <a:pt x="15388" y="10576"/>
                  </a:lnTo>
                  <a:lnTo>
                    <a:pt x="13504" y="10576"/>
                  </a:lnTo>
                  <a:cubicBezTo>
                    <a:pt x="13180" y="10576"/>
                    <a:pt x="12918" y="10838"/>
                    <a:pt x="12918" y="11161"/>
                  </a:cubicBezTo>
                  <a:lnTo>
                    <a:pt x="12918" y="18811"/>
                  </a:lnTo>
                  <a:lnTo>
                    <a:pt x="11162" y="18811"/>
                  </a:lnTo>
                  <a:lnTo>
                    <a:pt x="11162" y="11161"/>
                  </a:lnTo>
                  <a:cubicBezTo>
                    <a:pt x="11162" y="10838"/>
                    <a:pt x="10900" y="10576"/>
                    <a:pt x="10576" y="10576"/>
                  </a:cubicBezTo>
                  <a:lnTo>
                    <a:pt x="9407" y="10576"/>
                  </a:lnTo>
                  <a:lnTo>
                    <a:pt x="9407" y="9405"/>
                  </a:lnTo>
                  <a:lnTo>
                    <a:pt x="10576" y="9405"/>
                  </a:lnTo>
                  <a:cubicBezTo>
                    <a:pt x="10900" y="9405"/>
                    <a:pt x="11162" y="9143"/>
                    <a:pt x="11162" y="8821"/>
                  </a:cubicBezTo>
                  <a:cubicBezTo>
                    <a:pt x="11162" y="7215"/>
                    <a:pt x="11162" y="6481"/>
                    <a:pt x="11162" y="6143"/>
                  </a:cubicBezTo>
                  <a:cubicBezTo>
                    <a:pt x="11162" y="5520"/>
                    <a:pt x="11163" y="4843"/>
                    <a:pt x="11770" y="4324"/>
                  </a:cubicBezTo>
                  <a:cubicBezTo>
                    <a:pt x="12234" y="3928"/>
                    <a:pt x="12823" y="3687"/>
                    <a:pt x="13628" y="3571"/>
                  </a:cubicBezTo>
                  <a:cubicBezTo>
                    <a:pt x="13950" y="3524"/>
                    <a:pt x="14274" y="3500"/>
                    <a:pt x="14602" y="3500"/>
                  </a:cubicBezTo>
                  <a:close/>
                  <a:moveTo>
                    <a:pt x="17017" y="1170"/>
                  </a:moveTo>
                  <a:cubicBezTo>
                    <a:pt x="17990" y="1170"/>
                    <a:pt x="18811" y="1975"/>
                    <a:pt x="18811" y="2927"/>
                  </a:cubicBezTo>
                  <a:lnTo>
                    <a:pt x="18811" y="17056"/>
                  </a:lnTo>
                  <a:cubicBezTo>
                    <a:pt x="18811" y="18023"/>
                    <a:pt x="18024" y="18811"/>
                    <a:pt x="17056" y="18811"/>
                  </a:cubicBezTo>
                  <a:lnTo>
                    <a:pt x="14089" y="18811"/>
                  </a:lnTo>
                  <a:lnTo>
                    <a:pt x="14089" y="11747"/>
                  </a:lnTo>
                  <a:lnTo>
                    <a:pt x="15846" y="11747"/>
                  </a:lnTo>
                  <a:cubicBezTo>
                    <a:pt x="16115" y="11747"/>
                    <a:pt x="16348" y="11565"/>
                    <a:pt x="16414" y="11305"/>
                  </a:cubicBezTo>
                  <a:lnTo>
                    <a:pt x="16999" y="8963"/>
                  </a:lnTo>
                  <a:cubicBezTo>
                    <a:pt x="17042" y="8787"/>
                    <a:pt x="17003" y="8602"/>
                    <a:pt x="16893" y="8460"/>
                  </a:cubicBezTo>
                  <a:cubicBezTo>
                    <a:pt x="16782" y="8317"/>
                    <a:pt x="16612" y="8235"/>
                    <a:pt x="16431" y="8235"/>
                  </a:cubicBezTo>
                  <a:lnTo>
                    <a:pt x="14089" y="8235"/>
                  </a:lnTo>
                  <a:lnTo>
                    <a:pt x="14089" y="6909"/>
                  </a:lnTo>
                  <a:cubicBezTo>
                    <a:pt x="14089" y="6638"/>
                    <a:pt x="14144" y="6343"/>
                    <a:pt x="14808" y="6229"/>
                  </a:cubicBezTo>
                  <a:cubicBezTo>
                    <a:pt x="14936" y="6208"/>
                    <a:pt x="15061" y="6199"/>
                    <a:pt x="15182" y="6199"/>
                  </a:cubicBezTo>
                  <a:cubicBezTo>
                    <a:pt x="15552" y="6199"/>
                    <a:pt x="15890" y="6283"/>
                    <a:pt x="16198" y="6360"/>
                  </a:cubicBezTo>
                  <a:cubicBezTo>
                    <a:pt x="16304" y="6387"/>
                    <a:pt x="16415" y="6421"/>
                    <a:pt x="16532" y="6421"/>
                  </a:cubicBezTo>
                  <a:cubicBezTo>
                    <a:pt x="16632" y="6421"/>
                    <a:pt x="16736" y="6396"/>
                    <a:pt x="16847" y="6321"/>
                  </a:cubicBezTo>
                  <a:cubicBezTo>
                    <a:pt x="16983" y="6229"/>
                    <a:pt x="17074" y="6084"/>
                    <a:pt x="17098" y="5923"/>
                  </a:cubicBezTo>
                  <a:cubicBezTo>
                    <a:pt x="17098" y="5923"/>
                    <a:pt x="17362" y="4156"/>
                    <a:pt x="17482" y="3339"/>
                  </a:cubicBezTo>
                  <a:cubicBezTo>
                    <a:pt x="17525" y="3049"/>
                    <a:pt x="17346" y="2769"/>
                    <a:pt x="17063" y="2690"/>
                  </a:cubicBezTo>
                  <a:cubicBezTo>
                    <a:pt x="16267" y="2463"/>
                    <a:pt x="15346" y="2343"/>
                    <a:pt x="14504" y="2343"/>
                  </a:cubicBezTo>
                  <a:cubicBezTo>
                    <a:pt x="14137" y="2343"/>
                    <a:pt x="13786" y="2365"/>
                    <a:pt x="13467" y="2412"/>
                  </a:cubicBezTo>
                  <a:cubicBezTo>
                    <a:pt x="12434" y="2562"/>
                    <a:pt x="11646" y="2888"/>
                    <a:pt x="11009" y="3434"/>
                  </a:cubicBezTo>
                  <a:cubicBezTo>
                    <a:pt x="10121" y="4193"/>
                    <a:pt x="10010" y="5168"/>
                    <a:pt x="9999" y="5833"/>
                  </a:cubicBezTo>
                  <a:cubicBezTo>
                    <a:pt x="9999" y="5847"/>
                    <a:pt x="9999" y="7029"/>
                    <a:pt x="9999" y="8235"/>
                  </a:cubicBezTo>
                  <a:lnTo>
                    <a:pt x="8821" y="8235"/>
                  </a:lnTo>
                  <a:cubicBezTo>
                    <a:pt x="8497" y="8235"/>
                    <a:pt x="8236" y="8497"/>
                    <a:pt x="8236" y="8819"/>
                  </a:cubicBezTo>
                  <a:lnTo>
                    <a:pt x="8236" y="11161"/>
                  </a:lnTo>
                  <a:cubicBezTo>
                    <a:pt x="8236" y="11485"/>
                    <a:pt x="8497" y="11747"/>
                    <a:pt x="8821" y="11747"/>
                  </a:cubicBezTo>
                  <a:lnTo>
                    <a:pt x="9991" y="11747"/>
                  </a:lnTo>
                  <a:lnTo>
                    <a:pt x="9991" y="18811"/>
                  </a:lnTo>
                  <a:lnTo>
                    <a:pt x="2927" y="18811"/>
                  </a:lnTo>
                  <a:cubicBezTo>
                    <a:pt x="1959" y="18811"/>
                    <a:pt x="1172" y="18023"/>
                    <a:pt x="1172" y="17054"/>
                  </a:cubicBezTo>
                  <a:lnTo>
                    <a:pt x="1172" y="2927"/>
                  </a:lnTo>
                  <a:cubicBezTo>
                    <a:pt x="1172" y="1959"/>
                    <a:pt x="1959" y="1170"/>
                    <a:pt x="2927" y="1170"/>
                  </a:cubicBezTo>
                  <a:close/>
                  <a:moveTo>
                    <a:pt x="2927" y="1"/>
                  </a:moveTo>
                  <a:cubicBezTo>
                    <a:pt x="1314" y="1"/>
                    <a:pt x="1" y="1313"/>
                    <a:pt x="1" y="2927"/>
                  </a:cubicBezTo>
                  <a:lnTo>
                    <a:pt x="1" y="17056"/>
                  </a:lnTo>
                  <a:cubicBezTo>
                    <a:pt x="1" y="18669"/>
                    <a:pt x="1314" y="19982"/>
                    <a:pt x="2927" y="19982"/>
                  </a:cubicBezTo>
                  <a:lnTo>
                    <a:pt x="17054" y="19982"/>
                  </a:lnTo>
                  <a:cubicBezTo>
                    <a:pt x="18669" y="19982"/>
                    <a:pt x="19982" y="18669"/>
                    <a:pt x="19982" y="17056"/>
                  </a:cubicBezTo>
                  <a:lnTo>
                    <a:pt x="19982" y="2927"/>
                  </a:lnTo>
                  <a:cubicBezTo>
                    <a:pt x="19982" y="2145"/>
                    <a:pt x="19669" y="1409"/>
                    <a:pt x="19101" y="853"/>
                  </a:cubicBezTo>
                  <a:cubicBezTo>
                    <a:pt x="18538" y="303"/>
                    <a:pt x="17797" y="1"/>
                    <a:pt x="1701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" name="Google Shape;11059;p78"/>
            <p:cNvGrpSpPr/>
            <p:nvPr/>
          </p:nvGrpSpPr>
          <p:grpSpPr>
            <a:xfrm>
              <a:off x="1549938" y="7190096"/>
              <a:ext cx="407391" cy="228600"/>
              <a:chOff x="3476576" y="2633631"/>
              <a:chExt cx="417024" cy="293244"/>
            </a:xfrm>
            <a:solidFill>
              <a:schemeClr val="bg1"/>
            </a:solidFill>
          </p:grpSpPr>
          <p:sp>
            <p:nvSpPr>
              <p:cNvPr id="64" name="Google Shape;11060;p78"/>
              <p:cNvSpPr/>
              <p:nvPr/>
            </p:nvSpPr>
            <p:spPr>
              <a:xfrm>
                <a:off x="3476576" y="2633631"/>
                <a:ext cx="417024" cy="293244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14051" extrusionOk="0">
                    <a:moveTo>
                      <a:pt x="17056" y="1172"/>
                    </a:moveTo>
                    <a:cubicBezTo>
                      <a:pt x="18023" y="1172"/>
                      <a:pt x="18811" y="1961"/>
                      <a:pt x="18811" y="2929"/>
                    </a:cubicBezTo>
                    <a:lnTo>
                      <a:pt x="18811" y="11124"/>
                    </a:lnTo>
                    <a:cubicBezTo>
                      <a:pt x="18811" y="12092"/>
                      <a:pt x="18023" y="12881"/>
                      <a:pt x="17056" y="12881"/>
                    </a:cubicBezTo>
                    <a:lnTo>
                      <a:pt x="2927" y="12881"/>
                    </a:lnTo>
                    <a:cubicBezTo>
                      <a:pt x="1959" y="12881"/>
                      <a:pt x="1172" y="12092"/>
                      <a:pt x="1172" y="11124"/>
                    </a:cubicBezTo>
                    <a:lnTo>
                      <a:pt x="1172" y="2929"/>
                    </a:lnTo>
                    <a:cubicBezTo>
                      <a:pt x="1172" y="1961"/>
                      <a:pt x="1959" y="1172"/>
                      <a:pt x="2927" y="1172"/>
                    </a:cubicBezTo>
                    <a:close/>
                    <a:moveTo>
                      <a:pt x="2927" y="1"/>
                    </a:moveTo>
                    <a:cubicBezTo>
                      <a:pt x="1313" y="1"/>
                      <a:pt x="1" y="1315"/>
                      <a:pt x="1" y="2929"/>
                    </a:cubicBezTo>
                    <a:lnTo>
                      <a:pt x="1" y="11124"/>
                    </a:lnTo>
                    <a:cubicBezTo>
                      <a:pt x="1" y="12738"/>
                      <a:pt x="1313" y="14050"/>
                      <a:pt x="2927" y="14050"/>
                    </a:cubicBezTo>
                    <a:lnTo>
                      <a:pt x="17056" y="14050"/>
                    </a:lnTo>
                    <a:cubicBezTo>
                      <a:pt x="18669" y="14050"/>
                      <a:pt x="19982" y="12738"/>
                      <a:pt x="19982" y="11124"/>
                    </a:cubicBezTo>
                    <a:lnTo>
                      <a:pt x="19982" y="2929"/>
                    </a:lnTo>
                    <a:cubicBezTo>
                      <a:pt x="19982" y="1315"/>
                      <a:pt x="18669" y="1"/>
                      <a:pt x="170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1061;p78"/>
              <p:cNvSpPr/>
              <p:nvPr/>
            </p:nvSpPr>
            <p:spPr>
              <a:xfrm>
                <a:off x="3636206" y="2706945"/>
                <a:ext cx="122194" cy="146634"/>
              </a:xfrm>
              <a:custGeom>
                <a:avLst/>
                <a:gdLst/>
                <a:ahLst/>
                <a:cxnLst/>
                <a:rect l="l" t="t" r="r" b="b"/>
                <a:pathLst>
                  <a:path w="5855" h="7026" extrusionOk="0">
                    <a:moveTo>
                      <a:pt x="1172" y="1643"/>
                    </a:moveTo>
                    <a:lnTo>
                      <a:pt x="4165" y="3514"/>
                    </a:lnTo>
                    <a:lnTo>
                      <a:pt x="1172" y="5384"/>
                    </a:lnTo>
                    <a:lnTo>
                      <a:pt x="1172" y="1643"/>
                    </a:lnTo>
                    <a:close/>
                    <a:moveTo>
                      <a:pt x="586" y="0"/>
                    </a:moveTo>
                    <a:cubicBezTo>
                      <a:pt x="489" y="0"/>
                      <a:pt x="391" y="25"/>
                      <a:pt x="302" y="74"/>
                    </a:cubicBezTo>
                    <a:cubicBezTo>
                      <a:pt x="116" y="178"/>
                      <a:pt x="1" y="373"/>
                      <a:pt x="1" y="587"/>
                    </a:cubicBezTo>
                    <a:lnTo>
                      <a:pt x="1" y="6440"/>
                    </a:lnTo>
                    <a:cubicBezTo>
                      <a:pt x="1" y="6653"/>
                      <a:pt x="116" y="6849"/>
                      <a:pt x="302" y="6953"/>
                    </a:cubicBezTo>
                    <a:cubicBezTo>
                      <a:pt x="389" y="7001"/>
                      <a:pt x="487" y="7026"/>
                      <a:pt x="585" y="7026"/>
                    </a:cubicBezTo>
                    <a:cubicBezTo>
                      <a:pt x="693" y="7026"/>
                      <a:pt x="801" y="6997"/>
                      <a:pt x="896" y="6937"/>
                    </a:cubicBezTo>
                    <a:lnTo>
                      <a:pt x="5580" y="4010"/>
                    </a:lnTo>
                    <a:cubicBezTo>
                      <a:pt x="5750" y="3903"/>
                      <a:pt x="5854" y="3714"/>
                      <a:pt x="5854" y="3513"/>
                    </a:cubicBezTo>
                    <a:cubicBezTo>
                      <a:pt x="5854" y="3311"/>
                      <a:pt x="5750" y="3123"/>
                      <a:pt x="5580" y="3017"/>
                    </a:cubicBezTo>
                    <a:lnTo>
                      <a:pt x="896" y="90"/>
                    </a:lnTo>
                    <a:cubicBezTo>
                      <a:pt x="801" y="30"/>
                      <a:pt x="694" y="0"/>
                      <a:pt x="5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361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215"/>
          <a:stretch/>
        </p:blipFill>
        <p:spPr>
          <a:xfrm>
            <a:off x="1586" y="435553"/>
            <a:ext cx="12188826" cy="94546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1709" y="2239732"/>
            <a:ext cx="11886301" cy="3534197"/>
            <a:chOff x="151709" y="2239732"/>
            <a:chExt cx="11886301" cy="3534197"/>
          </a:xfrm>
        </p:grpSpPr>
        <p:sp>
          <p:nvSpPr>
            <p:cNvPr id="4" name="Rounded Rectangle 3"/>
            <p:cNvSpPr/>
            <p:nvPr/>
          </p:nvSpPr>
          <p:spPr>
            <a:xfrm>
              <a:off x="151709" y="2267352"/>
              <a:ext cx="2230023" cy="2523277"/>
            </a:xfrm>
            <a:prstGeom prst="round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1090" t="-6000" r="-31090" b="-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 5"/>
            <p:cNvSpPr/>
            <p:nvPr/>
          </p:nvSpPr>
          <p:spPr>
            <a:xfrm>
              <a:off x="163054" y="4243907"/>
              <a:ext cx="2191275" cy="1518885"/>
            </a:xfrm>
            <a:custGeom>
              <a:avLst/>
              <a:gdLst>
                <a:gd name="connsiteX0" fmla="*/ 0 w 2198904"/>
                <a:gd name="connsiteY0" fmla="*/ 0 h 1518885"/>
                <a:gd name="connsiteX1" fmla="*/ 2198904 w 2198904"/>
                <a:gd name="connsiteY1" fmla="*/ 0 h 1518885"/>
                <a:gd name="connsiteX2" fmla="*/ 2198904 w 2198904"/>
                <a:gd name="connsiteY2" fmla="*/ 1518885 h 1518885"/>
                <a:gd name="connsiteX3" fmla="*/ 0 w 2198904"/>
                <a:gd name="connsiteY3" fmla="*/ 1518885 h 1518885"/>
                <a:gd name="connsiteX4" fmla="*/ 0 w 2198904"/>
                <a:gd name="connsiteY4" fmla="*/ 0 h 1518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8904" h="1518885">
                  <a:moveTo>
                    <a:pt x="0" y="0"/>
                  </a:moveTo>
                  <a:lnTo>
                    <a:pt x="2198904" y="0"/>
                  </a:lnTo>
                  <a:lnTo>
                    <a:pt x="2198904" y="1518885"/>
                  </a:lnTo>
                  <a:lnTo>
                    <a:pt x="0" y="15188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00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13792" rIns="113792" bIns="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i="0" kern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Business Administration and Management</a:t>
              </a:r>
              <a:endParaRPr lang="bg-BG" sz="1600" b="1" kern="1200" noProof="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574708" y="2239732"/>
              <a:ext cx="2209854" cy="2463720"/>
            </a:xfrm>
            <a:prstGeom prst="round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9308" t="-11240" r="-74134" b="-18662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2585659" y="4248999"/>
              <a:ext cx="2198904" cy="1524930"/>
            </a:xfrm>
            <a:custGeom>
              <a:avLst/>
              <a:gdLst>
                <a:gd name="connsiteX0" fmla="*/ 0 w 2198904"/>
                <a:gd name="connsiteY0" fmla="*/ 0 h 1524930"/>
                <a:gd name="connsiteX1" fmla="*/ 2198904 w 2198904"/>
                <a:gd name="connsiteY1" fmla="*/ 0 h 1524930"/>
                <a:gd name="connsiteX2" fmla="*/ 2198904 w 2198904"/>
                <a:gd name="connsiteY2" fmla="*/ 1524930 h 1524930"/>
                <a:gd name="connsiteX3" fmla="*/ 0 w 2198904"/>
                <a:gd name="connsiteY3" fmla="*/ 1524930 h 1524930"/>
                <a:gd name="connsiteX4" fmla="*/ 0 w 2198904"/>
                <a:gd name="connsiteY4" fmla="*/ 0 h 1524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8904" h="1524930">
                  <a:moveTo>
                    <a:pt x="0" y="0"/>
                  </a:moveTo>
                  <a:lnTo>
                    <a:pt x="2198904" y="0"/>
                  </a:lnTo>
                  <a:lnTo>
                    <a:pt x="2198904" y="1524930"/>
                  </a:lnTo>
                  <a:lnTo>
                    <a:pt x="0" y="15249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00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13792" rIns="113792" bIns="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i="0" kern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International Business in English</a:t>
              </a:r>
              <a:endParaRPr lang="bg-BG" sz="1600" b="1" i="0" kern="1200" noProof="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000434" y="2267352"/>
              <a:ext cx="2198904" cy="2523277"/>
            </a:xfrm>
            <a:prstGeom prst="round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2377" t="-6170" r="-12377" b="-617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5011780" y="4243907"/>
              <a:ext cx="2198904" cy="1518885"/>
            </a:xfrm>
            <a:custGeom>
              <a:avLst/>
              <a:gdLst>
                <a:gd name="connsiteX0" fmla="*/ 0 w 2198904"/>
                <a:gd name="connsiteY0" fmla="*/ 0 h 1518885"/>
                <a:gd name="connsiteX1" fmla="*/ 2198904 w 2198904"/>
                <a:gd name="connsiteY1" fmla="*/ 0 h 1518885"/>
                <a:gd name="connsiteX2" fmla="*/ 2198904 w 2198904"/>
                <a:gd name="connsiteY2" fmla="*/ 1518885 h 1518885"/>
                <a:gd name="connsiteX3" fmla="*/ 0 w 2198904"/>
                <a:gd name="connsiteY3" fmla="*/ 1518885 h 1518885"/>
                <a:gd name="connsiteX4" fmla="*/ 0 w 2198904"/>
                <a:gd name="connsiteY4" fmla="*/ 0 h 1518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8904" h="1518885">
                  <a:moveTo>
                    <a:pt x="0" y="0"/>
                  </a:moveTo>
                  <a:lnTo>
                    <a:pt x="2198904" y="0"/>
                  </a:lnTo>
                  <a:lnTo>
                    <a:pt x="2198904" y="1518885"/>
                  </a:lnTo>
                  <a:lnTo>
                    <a:pt x="0" y="15188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00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13792" rIns="113792" bIns="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i="0" u="none" kern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International Economic Relations</a:t>
              </a:r>
              <a:r>
                <a:rPr lang="ru-RU" sz="1600" b="1" i="0" u="none" kern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 </a:t>
              </a:r>
              <a:endParaRPr lang="en-US" sz="1800" b="1" u="none" kern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7436275" y="2267352"/>
              <a:ext cx="2198904" cy="2523277"/>
            </a:xfrm>
            <a:prstGeom prst="round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406" t="-6000" r="-39406" b="-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430668" y="4243907"/>
              <a:ext cx="2198904" cy="1518885"/>
            </a:xfrm>
            <a:custGeom>
              <a:avLst/>
              <a:gdLst>
                <a:gd name="connsiteX0" fmla="*/ 0 w 2198904"/>
                <a:gd name="connsiteY0" fmla="*/ 0 h 1518885"/>
                <a:gd name="connsiteX1" fmla="*/ 2198904 w 2198904"/>
                <a:gd name="connsiteY1" fmla="*/ 0 h 1518885"/>
                <a:gd name="connsiteX2" fmla="*/ 2198904 w 2198904"/>
                <a:gd name="connsiteY2" fmla="*/ 1518885 h 1518885"/>
                <a:gd name="connsiteX3" fmla="*/ 0 w 2198904"/>
                <a:gd name="connsiteY3" fmla="*/ 1518885 h 1518885"/>
                <a:gd name="connsiteX4" fmla="*/ 0 w 2198904"/>
                <a:gd name="connsiteY4" fmla="*/ 0 h 1518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8904" h="1518885">
                  <a:moveTo>
                    <a:pt x="0" y="0"/>
                  </a:moveTo>
                  <a:lnTo>
                    <a:pt x="2198904" y="0"/>
                  </a:lnTo>
                  <a:lnTo>
                    <a:pt x="2198904" y="1518885"/>
                  </a:lnTo>
                  <a:lnTo>
                    <a:pt x="0" y="15188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00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13792" rIns="113792" bIns="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i="0" kern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Finance and Accounting</a:t>
              </a:r>
              <a:endParaRPr lang="en-US" sz="1800" b="1" kern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9839106" y="4243907"/>
              <a:ext cx="2198904" cy="1518885"/>
            </a:xfrm>
            <a:custGeom>
              <a:avLst/>
              <a:gdLst>
                <a:gd name="connsiteX0" fmla="*/ 0 w 2198904"/>
                <a:gd name="connsiteY0" fmla="*/ 0 h 1518885"/>
                <a:gd name="connsiteX1" fmla="*/ 2198904 w 2198904"/>
                <a:gd name="connsiteY1" fmla="*/ 0 h 1518885"/>
                <a:gd name="connsiteX2" fmla="*/ 2198904 w 2198904"/>
                <a:gd name="connsiteY2" fmla="*/ 1518885 h 1518885"/>
                <a:gd name="connsiteX3" fmla="*/ 0 w 2198904"/>
                <a:gd name="connsiteY3" fmla="*/ 1518885 h 1518885"/>
                <a:gd name="connsiteX4" fmla="*/ 0 w 2198904"/>
                <a:gd name="connsiteY4" fmla="*/ 0 h 1518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8904" h="1518885">
                  <a:moveTo>
                    <a:pt x="0" y="0"/>
                  </a:moveTo>
                  <a:lnTo>
                    <a:pt x="2198904" y="0"/>
                  </a:lnTo>
                  <a:lnTo>
                    <a:pt x="2198904" y="1518885"/>
                  </a:lnTo>
                  <a:lnTo>
                    <a:pt x="0" y="15188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00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13792" rIns="113792" bIns="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i="0" kern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Informatics and Computer Science</a:t>
              </a:r>
              <a:endParaRPr lang="en-US" sz="1600" b="1" kern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 bwMode="auto">
          <a:xfrm>
            <a:off x="2284412" y="533402"/>
            <a:ext cx="9906000" cy="69517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2300" b="1" kern="0" dirty="0">
                <a:solidFill>
                  <a:schemeClr val="bg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Faculty of International Economics and </a:t>
            </a:r>
            <a:r>
              <a:rPr lang="en-US" sz="2300" b="1" kern="0" dirty="0" smtClean="0">
                <a:solidFill>
                  <a:schemeClr val="bg1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Administration</a:t>
            </a:r>
            <a:endParaRPr lang="ru-RU" sz="2300" b="1" kern="0" dirty="0" smtClean="0">
              <a:solidFill>
                <a:schemeClr val="bg1"/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4" y="500168"/>
            <a:ext cx="1794628" cy="82194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586" y="6477000"/>
            <a:ext cx="12188826" cy="391923"/>
            <a:chOff x="1586" y="7113108"/>
            <a:chExt cx="12188826" cy="391923"/>
          </a:xfrm>
        </p:grpSpPr>
        <p:sp>
          <p:nvSpPr>
            <p:cNvPr id="27" name="Rectangle 26"/>
            <p:cNvSpPr/>
            <p:nvPr/>
          </p:nvSpPr>
          <p:spPr>
            <a:xfrm>
              <a:off x="1586" y="7113108"/>
              <a:ext cx="12188826" cy="39192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70977" y="7129029"/>
              <a:ext cx="10217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VarnaFreeUniversity</a:t>
              </a:r>
              <a:r>
                <a:rPr lang="en-US" sz="1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	</a:t>
              </a:r>
              <a:r>
                <a:rPr lang="en-US" sz="18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				www.vfu.bg</a:t>
              </a:r>
              <a:r>
                <a:rPr lang="bg-BG" sz="18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	</a:t>
              </a:r>
              <a:endParaRPr lang="en-US" sz="1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29" name="Google Shape;11056;p78"/>
            <p:cNvGrpSpPr/>
            <p:nvPr/>
          </p:nvGrpSpPr>
          <p:grpSpPr>
            <a:xfrm>
              <a:off x="1220638" y="7186064"/>
              <a:ext cx="228600" cy="228600"/>
              <a:chOff x="2964567" y="2571753"/>
              <a:chExt cx="417045" cy="417045"/>
            </a:xfrm>
            <a:solidFill>
              <a:schemeClr val="bg1"/>
            </a:solidFill>
          </p:grpSpPr>
          <p:sp>
            <p:nvSpPr>
              <p:cNvPr id="40" name="Google Shape;11057;p78"/>
              <p:cNvSpPr/>
              <p:nvPr/>
            </p:nvSpPr>
            <p:spPr>
              <a:xfrm>
                <a:off x="2964567" y="2571753"/>
                <a:ext cx="417045" cy="417045"/>
              </a:xfrm>
              <a:custGeom>
                <a:avLst/>
                <a:gdLst/>
                <a:ahLst/>
                <a:cxnLst/>
                <a:rect l="l" t="t" r="r" b="b"/>
                <a:pathLst>
                  <a:path w="19983" h="19983" extrusionOk="0">
                    <a:moveTo>
                      <a:pt x="9992" y="1170"/>
                    </a:moveTo>
                    <a:cubicBezTo>
                      <a:pt x="14855" y="1170"/>
                      <a:pt x="18812" y="4866"/>
                      <a:pt x="18812" y="9405"/>
                    </a:cubicBezTo>
                    <a:cubicBezTo>
                      <a:pt x="18812" y="13925"/>
                      <a:pt x="14855" y="17601"/>
                      <a:pt x="9992" y="17601"/>
                    </a:cubicBezTo>
                    <a:cubicBezTo>
                      <a:pt x="9111" y="17601"/>
                      <a:pt x="8240" y="17481"/>
                      <a:pt x="7407" y="17242"/>
                    </a:cubicBezTo>
                    <a:cubicBezTo>
                      <a:pt x="7354" y="17226"/>
                      <a:pt x="7299" y="17218"/>
                      <a:pt x="7245" y="17218"/>
                    </a:cubicBezTo>
                    <a:cubicBezTo>
                      <a:pt x="7153" y="17218"/>
                      <a:pt x="7062" y="17240"/>
                      <a:pt x="6979" y="17282"/>
                    </a:cubicBezTo>
                    <a:lnTo>
                      <a:pt x="4723" y="18439"/>
                    </a:lnTo>
                    <a:lnTo>
                      <a:pt x="4723" y="16262"/>
                    </a:lnTo>
                    <a:cubicBezTo>
                      <a:pt x="4723" y="16078"/>
                      <a:pt x="4637" y="15904"/>
                      <a:pt x="4490" y="15793"/>
                    </a:cubicBezTo>
                    <a:cubicBezTo>
                      <a:pt x="2381" y="14208"/>
                      <a:pt x="1171" y="11880"/>
                      <a:pt x="1171" y="9405"/>
                    </a:cubicBezTo>
                    <a:cubicBezTo>
                      <a:pt x="1171" y="4866"/>
                      <a:pt x="5129" y="1170"/>
                      <a:pt x="9992" y="1170"/>
                    </a:cubicBezTo>
                    <a:close/>
                    <a:moveTo>
                      <a:pt x="9992" y="1"/>
                    </a:moveTo>
                    <a:cubicBezTo>
                      <a:pt x="4575" y="1"/>
                      <a:pt x="0" y="4153"/>
                      <a:pt x="0" y="9407"/>
                    </a:cubicBezTo>
                    <a:cubicBezTo>
                      <a:pt x="0" y="12221"/>
                      <a:pt x="1359" y="14795"/>
                      <a:pt x="3552" y="16548"/>
                    </a:cubicBezTo>
                    <a:lnTo>
                      <a:pt x="3552" y="19396"/>
                    </a:lnTo>
                    <a:cubicBezTo>
                      <a:pt x="3552" y="19602"/>
                      <a:pt x="3659" y="19791"/>
                      <a:pt x="3832" y="19897"/>
                    </a:cubicBezTo>
                    <a:cubicBezTo>
                      <a:pt x="3925" y="19953"/>
                      <a:pt x="4031" y="19982"/>
                      <a:pt x="4138" y="19982"/>
                    </a:cubicBezTo>
                    <a:cubicBezTo>
                      <a:pt x="4229" y="19982"/>
                      <a:pt x="4320" y="19961"/>
                      <a:pt x="4405" y="19918"/>
                    </a:cubicBezTo>
                    <a:lnTo>
                      <a:pt x="7310" y="18429"/>
                    </a:lnTo>
                    <a:cubicBezTo>
                      <a:pt x="8180" y="18657"/>
                      <a:pt x="9081" y="18772"/>
                      <a:pt x="9992" y="18772"/>
                    </a:cubicBezTo>
                    <a:cubicBezTo>
                      <a:pt x="15500" y="18772"/>
                      <a:pt x="19983" y="14570"/>
                      <a:pt x="19983" y="9407"/>
                    </a:cubicBezTo>
                    <a:cubicBezTo>
                      <a:pt x="19983" y="4151"/>
                      <a:pt x="15405" y="1"/>
                      <a:pt x="999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41" name="Google Shape;11058;p78"/>
              <p:cNvSpPr/>
              <p:nvPr/>
            </p:nvSpPr>
            <p:spPr>
              <a:xfrm>
                <a:off x="3037776" y="2694716"/>
                <a:ext cx="270641" cy="146633"/>
              </a:xfrm>
              <a:custGeom>
                <a:avLst/>
                <a:gdLst/>
                <a:ahLst/>
                <a:cxnLst/>
                <a:rect l="l" t="t" r="r" b="b"/>
                <a:pathLst>
                  <a:path w="12968" h="7026" extrusionOk="0">
                    <a:moveTo>
                      <a:pt x="5362" y="1463"/>
                    </a:moveTo>
                    <a:lnTo>
                      <a:pt x="7241" y="3341"/>
                    </a:lnTo>
                    <a:cubicBezTo>
                      <a:pt x="7353" y="3454"/>
                      <a:pt x="7503" y="3513"/>
                      <a:pt x="7655" y="3513"/>
                    </a:cubicBezTo>
                    <a:cubicBezTo>
                      <a:pt x="7744" y="3513"/>
                      <a:pt x="7833" y="3493"/>
                      <a:pt x="7917" y="3451"/>
                    </a:cubicBezTo>
                    <a:lnTo>
                      <a:pt x="10216" y="2303"/>
                    </a:lnTo>
                    <a:lnTo>
                      <a:pt x="7605" y="5565"/>
                    </a:lnTo>
                    <a:lnTo>
                      <a:pt x="5726" y="3685"/>
                    </a:lnTo>
                    <a:cubicBezTo>
                      <a:pt x="5614" y="3573"/>
                      <a:pt x="5463" y="3514"/>
                      <a:pt x="5311" y="3514"/>
                    </a:cubicBezTo>
                    <a:cubicBezTo>
                      <a:pt x="5223" y="3514"/>
                      <a:pt x="5133" y="3534"/>
                      <a:pt x="5051" y="3575"/>
                    </a:cubicBezTo>
                    <a:lnTo>
                      <a:pt x="2751" y="4725"/>
                    </a:lnTo>
                    <a:lnTo>
                      <a:pt x="2751" y="4725"/>
                    </a:lnTo>
                    <a:lnTo>
                      <a:pt x="5362" y="1463"/>
                    </a:lnTo>
                    <a:close/>
                    <a:moveTo>
                      <a:pt x="5312" y="1"/>
                    </a:moveTo>
                    <a:cubicBezTo>
                      <a:pt x="5302" y="1"/>
                      <a:pt x="5291" y="1"/>
                      <a:pt x="5281" y="2"/>
                    </a:cubicBezTo>
                    <a:cubicBezTo>
                      <a:pt x="5114" y="12"/>
                      <a:pt x="4959" y="92"/>
                      <a:pt x="4856" y="221"/>
                    </a:cubicBezTo>
                    <a:lnTo>
                      <a:pt x="172" y="6075"/>
                    </a:lnTo>
                    <a:cubicBezTo>
                      <a:pt x="0" y="6290"/>
                      <a:pt x="2" y="6595"/>
                      <a:pt x="174" y="6809"/>
                    </a:cubicBezTo>
                    <a:cubicBezTo>
                      <a:pt x="288" y="6950"/>
                      <a:pt x="457" y="7026"/>
                      <a:pt x="630" y="7026"/>
                    </a:cubicBezTo>
                    <a:cubicBezTo>
                      <a:pt x="719" y="7026"/>
                      <a:pt x="808" y="7006"/>
                      <a:pt x="892" y="6964"/>
                    </a:cubicBezTo>
                    <a:lnTo>
                      <a:pt x="5198" y="4811"/>
                    </a:lnTo>
                    <a:lnTo>
                      <a:pt x="7241" y="6855"/>
                    </a:lnTo>
                    <a:cubicBezTo>
                      <a:pt x="7349" y="6964"/>
                      <a:pt x="7496" y="7026"/>
                      <a:pt x="7650" y="7026"/>
                    </a:cubicBezTo>
                    <a:cubicBezTo>
                      <a:pt x="7662" y="7026"/>
                      <a:pt x="7674" y="7025"/>
                      <a:pt x="7687" y="7024"/>
                    </a:cubicBezTo>
                    <a:cubicBezTo>
                      <a:pt x="7853" y="7016"/>
                      <a:pt x="8007" y="6936"/>
                      <a:pt x="8111" y="6807"/>
                    </a:cubicBezTo>
                    <a:lnTo>
                      <a:pt x="12795" y="951"/>
                    </a:lnTo>
                    <a:cubicBezTo>
                      <a:pt x="12967" y="737"/>
                      <a:pt x="12965" y="431"/>
                      <a:pt x="12792" y="219"/>
                    </a:cubicBezTo>
                    <a:cubicBezTo>
                      <a:pt x="12679" y="78"/>
                      <a:pt x="12510" y="1"/>
                      <a:pt x="12337" y="1"/>
                    </a:cubicBezTo>
                    <a:cubicBezTo>
                      <a:pt x="12249" y="1"/>
                      <a:pt x="12159" y="21"/>
                      <a:pt x="12075" y="63"/>
                    </a:cubicBezTo>
                    <a:lnTo>
                      <a:pt x="7770" y="2216"/>
                    </a:lnTo>
                    <a:lnTo>
                      <a:pt x="5726" y="173"/>
                    </a:lnTo>
                    <a:cubicBezTo>
                      <a:pt x="5617" y="62"/>
                      <a:pt x="5467" y="1"/>
                      <a:pt x="531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0" name="Google Shape;11072;p78"/>
            <p:cNvGrpSpPr/>
            <p:nvPr/>
          </p:nvGrpSpPr>
          <p:grpSpPr>
            <a:xfrm>
              <a:off x="875329" y="7190096"/>
              <a:ext cx="228600" cy="228600"/>
              <a:chOff x="812101" y="2571761"/>
              <a:chExt cx="417066" cy="417024"/>
            </a:xfrm>
            <a:solidFill>
              <a:schemeClr val="bg1"/>
            </a:solidFill>
          </p:grpSpPr>
          <p:sp>
            <p:nvSpPr>
              <p:cNvPr id="36" name="Google Shape;11073;p78"/>
              <p:cNvSpPr/>
              <p:nvPr/>
            </p:nvSpPr>
            <p:spPr>
              <a:xfrm>
                <a:off x="935086" y="2694745"/>
                <a:ext cx="171072" cy="171071"/>
              </a:xfrm>
              <a:custGeom>
                <a:avLst/>
                <a:gdLst/>
                <a:ahLst/>
                <a:cxnLst/>
                <a:rect l="l" t="t" r="r" b="b"/>
                <a:pathLst>
                  <a:path w="8197" h="8197" extrusionOk="0">
                    <a:moveTo>
                      <a:pt x="4099" y="1171"/>
                    </a:moveTo>
                    <a:cubicBezTo>
                      <a:pt x="5712" y="1171"/>
                      <a:pt x="7027" y="2484"/>
                      <a:pt x="7027" y="4097"/>
                    </a:cubicBezTo>
                    <a:cubicBezTo>
                      <a:pt x="7027" y="5712"/>
                      <a:pt x="5712" y="7025"/>
                      <a:pt x="4099" y="7025"/>
                    </a:cubicBezTo>
                    <a:cubicBezTo>
                      <a:pt x="2486" y="7025"/>
                      <a:pt x="1171" y="5712"/>
                      <a:pt x="1171" y="4097"/>
                    </a:cubicBezTo>
                    <a:cubicBezTo>
                      <a:pt x="1171" y="2484"/>
                      <a:pt x="2486" y="1171"/>
                      <a:pt x="4099" y="1171"/>
                    </a:cubicBezTo>
                    <a:close/>
                    <a:moveTo>
                      <a:pt x="4099" y="0"/>
                    </a:moveTo>
                    <a:cubicBezTo>
                      <a:pt x="1840" y="0"/>
                      <a:pt x="0" y="1838"/>
                      <a:pt x="0" y="4097"/>
                    </a:cubicBezTo>
                    <a:cubicBezTo>
                      <a:pt x="0" y="6358"/>
                      <a:pt x="1840" y="8196"/>
                      <a:pt x="4099" y="8196"/>
                    </a:cubicBezTo>
                    <a:cubicBezTo>
                      <a:pt x="6358" y="8196"/>
                      <a:pt x="8196" y="6358"/>
                      <a:pt x="8196" y="4097"/>
                    </a:cubicBezTo>
                    <a:cubicBezTo>
                      <a:pt x="8196" y="1838"/>
                      <a:pt x="6358" y="0"/>
                      <a:pt x="40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37" name="Google Shape;11074;p78"/>
              <p:cNvSpPr/>
              <p:nvPr/>
            </p:nvSpPr>
            <p:spPr>
              <a:xfrm>
                <a:off x="860977" y="2620616"/>
                <a:ext cx="319311" cy="319290"/>
              </a:xfrm>
              <a:custGeom>
                <a:avLst/>
                <a:gdLst/>
                <a:ahLst/>
                <a:cxnLst/>
                <a:rect l="l" t="t" r="r" b="b"/>
                <a:pathLst>
                  <a:path w="15300" h="15299" extrusionOk="0">
                    <a:moveTo>
                      <a:pt x="12333" y="1171"/>
                    </a:moveTo>
                    <a:cubicBezTo>
                      <a:pt x="13306" y="1171"/>
                      <a:pt x="14128" y="1994"/>
                      <a:pt x="14128" y="2967"/>
                    </a:cubicBezTo>
                    <a:lnTo>
                      <a:pt x="14128" y="12334"/>
                    </a:lnTo>
                    <a:cubicBezTo>
                      <a:pt x="14128" y="13307"/>
                      <a:pt x="13306" y="14129"/>
                      <a:pt x="12333" y="14129"/>
                    </a:cubicBezTo>
                    <a:lnTo>
                      <a:pt x="2968" y="14129"/>
                    </a:lnTo>
                    <a:cubicBezTo>
                      <a:pt x="1993" y="14129"/>
                      <a:pt x="1172" y="13307"/>
                      <a:pt x="1172" y="12334"/>
                    </a:cubicBezTo>
                    <a:lnTo>
                      <a:pt x="1172" y="2967"/>
                    </a:lnTo>
                    <a:cubicBezTo>
                      <a:pt x="1172" y="1994"/>
                      <a:pt x="1993" y="1171"/>
                      <a:pt x="2968" y="1171"/>
                    </a:cubicBezTo>
                    <a:close/>
                    <a:moveTo>
                      <a:pt x="2968" y="0"/>
                    </a:moveTo>
                    <a:cubicBezTo>
                      <a:pt x="1351" y="0"/>
                      <a:pt x="1" y="1346"/>
                      <a:pt x="1" y="2967"/>
                    </a:cubicBezTo>
                    <a:lnTo>
                      <a:pt x="1" y="12334"/>
                    </a:lnTo>
                    <a:cubicBezTo>
                      <a:pt x="1" y="13952"/>
                      <a:pt x="1349" y="15299"/>
                      <a:pt x="2968" y="15299"/>
                    </a:cubicBezTo>
                    <a:lnTo>
                      <a:pt x="12333" y="15299"/>
                    </a:lnTo>
                    <a:cubicBezTo>
                      <a:pt x="13953" y="15299"/>
                      <a:pt x="15299" y="13951"/>
                      <a:pt x="15299" y="12334"/>
                    </a:cubicBezTo>
                    <a:lnTo>
                      <a:pt x="15299" y="2967"/>
                    </a:lnTo>
                    <a:cubicBezTo>
                      <a:pt x="15299" y="1345"/>
                      <a:pt x="13948" y="0"/>
                      <a:pt x="123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38" name="Google Shape;11075;p78"/>
              <p:cNvSpPr/>
              <p:nvPr/>
            </p:nvSpPr>
            <p:spPr>
              <a:xfrm>
                <a:off x="812101" y="2571761"/>
                <a:ext cx="417066" cy="417024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19982" extrusionOk="0">
                    <a:moveTo>
                      <a:pt x="17056" y="1172"/>
                    </a:moveTo>
                    <a:cubicBezTo>
                      <a:pt x="18025" y="1172"/>
                      <a:pt x="18812" y="1959"/>
                      <a:pt x="18812" y="2927"/>
                    </a:cubicBezTo>
                    <a:lnTo>
                      <a:pt x="18812" y="17056"/>
                    </a:lnTo>
                    <a:cubicBezTo>
                      <a:pt x="18812" y="18023"/>
                      <a:pt x="18025" y="18811"/>
                      <a:pt x="17056" y="18811"/>
                    </a:cubicBezTo>
                    <a:lnTo>
                      <a:pt x="2928" y="18811"/>
                    </a:lnTo>
                    <a:cubicBezTo>
                      <a:pt x="1961" y="18811"/>
                      <a:pt x="1172" y="18023"/>
                      <a:pt x="1172" y="17056"/>
                    </a:cubicBezTo>
                    <a:lnTo>
                      <a:pt x="1172" y="2927"/>
                    </a:lnTo>
                    <a:cubicBezTo>
                      <a:pt x="1172" y="1959"/>
                      <a:pt x="1961" y="1172"/>
                      <a:pt x="2928" y="1172"/>
                    </a:cubicBezTo>
                    <a:close/>
                    <a:moveTo>
                      <a:pt x="2928" y="1"/>
                    </a:moveTo>
                    <a:cubicBezTo>
                      <a:pt x="1313" y="1"/>
                      <a:pt x="1" y="1313"/>
                      <a:pt x="1" y="2927"/>
                    </a:cubicBezTo>
                    <a:lnTo>
                      <a:pt x="1" y="17056"/>
                    </a:lnTo>
                    <a:cubicBezTo>
                      <a:pt x="1" y="18669"/>
                      <a:pt x="1313" y="19982"/>
                      <a:pt x="2928" y="19982"/>
                    </a:cubicBezTo>
                    <a:lnTo>
                      <a:pt x="17056" y="19982"/>
                    </a:lnTo>
                    <a:cubicBezTo>
                      <a:pt x="18669" y="19982"/>
                      <a:pt x="19984" y="18669"/>
                      <a:pt x="19984" y="17056"/>
                    </a:cubicBezTo>
                    <a:lnTo>
                      <a:pt x="19984" y="2927"/>
                    </a:lnTo>
                    <a:cubicBezTo>
                      <a:pt x="19984" y="1313"/>
                      <a:pt x="18669" y="1"/>
                      <a:pt x="170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39" name="Google Shape;11076;p78"/>
              <p:cNvSpPr/>
              <p:nvPr/>
            </p:nvSpPr>
            <p:spPr>
              <a:xfrm>
                <a:off x="1081712" y="2670306"/>
                <a:ext cx="48878" cy="48898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2343" extrusionOk="0">
                    <a:moveTo>
                      <a:pt x="1170" y="0"/>
                    </a:moveTo>
                    <a:cubicBezTo>
                      <a:pt x="524" y="0"/>
                      <a:pt x="1" y="526"/>
                      <a:pt x="1" y="1171"/>
                    </a:cubicBezTo>
                    <a:cubicBezTo>
                      <a:pt x="1" y="1817"/>
                      <a:pt x="524" y="2342"/>
                      <a:pt x="1170" y="2342"/>
                    </a:cubicBezTo>
                    <a:cubicBezTo>
                      <a:pt x="1816" y="2342"/>
                      <a:pt x="2341" y="1817"/>
                      <a:pt x="2341" y="1171"/>
                    </a:cubicBezTo>
                    <a:cubicBezTo>
                      <a:pt x="2341" y="526"/>
                      <a:pt x="1816" y="0"/>
                      <a:pt x="117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2" name="Google Shape;11071;p78"/>
            <p:cNvSpPr/>
            <p:nvPr/>
          </p:nvSpPr>
          <p:spPr>
            <a:xfrm>
              <a:off x="531812" y="7190089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19982" h="19982" extrusionOk="0">
                  <a:moveTo>
                    <a:pt x="14602" y="3500"/>
                  </a:moveTo>
                  <a:cubicBezTo>
                    <a:pt x="15137" y="3500"/>
                    <a:pt x="15682" y="3563"/>
                    <a:pt x="16247" y="3689"/>
                  </a:cubicBezTo>
                  <a:cubicBezTo>
                    <a:pt x="16179" y="4154"/>
                    <a:pt x="16095" y="4705"/>
                    <a:pt x="16033" y="5120"/>
                  </a:cubicBezTo>
                  <a:cubicBezTo>
                    <a:pt x="15810" y="5075"/>
                    <a:pt x="15484" y="5035"/>
                    <a:pt x="15150" y="5035"/>
                  </a:cubicBezTo>
                  <a:cubicBezTo>
                    <a:pt x="14968" y="5035"/>
                    <a:pt x="14783" y="5047"/>
                    <a:pt x="14611" y="5076"/>
                  </a:cubicBezTo>
                  <a:cubicBezTo>
                    <a:pt x="13536" y="5258"/>
                    <a:pt x="12918" y="5925"/>
                    <a:pt x="12918" y="6907"/>
                  </a:cubicBezTo>
                  <a:lnTo>
                    <a:pt x="12918" y="8819"/>
                  </a:lnTo>
                  <a:cubicBezTo>
                    <a:pt x="12918" y="9143"/>
                    <a:pt x="13180" y="9405"/>
                    <a:pt x="13504" y="9405"/>
                  </a:cubicBezTo>
                  <a:lnTo>
                    <a:pt x="15681" y="9405"/>
                  </a:lnTo>
                  <a:lnTo>
                    <a:pt x="15388" y="10576"/>
                  </a:lnTo>
                  <a:lnTo>
                    <a:pt x="13504" y="10576"/>
                  </a:lnTo>
                  <a:cubicBezTo>
                    <a:pt x="13180" y="10576"/>
                    <a:pt x="12918" y="10838"/>
                    <a:pt x="12918" y="11161"/>
                  </a:cubicBezTo>
                  <a:lnTo>
                    <a:pt x="12918" y="18811"/>
                  </a:lnTo>
                  <a:lnTo>
                    <a:pt x="11162" y="18811"/>
                  </a:lnTo>
                  <a:lnTo>
                    <a:pt x="11162" y="11161"/>
                  </a:lnTo>
                  <a:cubicBezTo>
                    <a:pt x="11162" y="10838"/>
                    <a:pt x="10900" y="10576"/>
                    <a:pt x="10576" y="10576"/>
                  </a:cubicBezTo>
                  <a:lnTo>
                    <a:pt x="9407" y="10576"/>
                  </a:lnTo>
                  <a:lnTo>
                    <a:pt x="9407" y="9405"/>
                  </a:lnTo>
                  <a:lnTo>
                    <a:pt x="10576" y="9405"/>
                  </a:lnTo>
                  <a:cubicBezTo>
                    <a:pt x="10900" y="9405"/>
                    <a:pt x="11162" y="9143"/>
                    <a:pt x="11162" y="8821"/>
                  </a:cubicBezTo>
                  <a:cubicBezTo>
                    <a:pt x="11162" y="7215"/>
                    <a:pt x="11162" y="6481"/>
                    <a:pt x="11162" y="6143"/>
                  </a:cubicBezTo>
                  <a:cubicBezTo>
                    <a:pt x="11162" y="5520"/>
                    <a:pt x="11163" y="4843"/>
                    <a:pt x="11770" y="4324"/>
                  </a:cubicBezTo>
                  <a:cubicBezTo>
                    <a:pt x="12234" y="3928"/>
                    <a:pt x="12823" y="3687"/>
                    <a:pt x="13628" y="3571"/>
                  </a:cubicBezTo>
                  <a:cubicBezTo>
                    <a:pt x="13950" y="3524"/>
                    <a:pt x="14274" y="3500"/>
                    <a:pt x="14602" y="3500"/>
                  </a:cubicBezTo>
                  <a:close/>
                  <a:moveTo>
                    <a:pt x="17017" y="1170"/>
                  </a:moveTo>
                  <a:cubicBezTo>
                    <a:pt x="17990" y="1170"/>
                    <a:pt x="18811" y="1975"/>
                    <a:pt x="18811" y="2927"/>
                  </a:cubicBezTo>
                  <a:lnTo>
                    <a:pt x="18811" y="17056"/>
                  </a:lnTo>
                  <a:cubicBezTo>
                    <a:pt x="18811" y="18023"/>
                    <a:pt x="18024" y="18811"/>
                    <a:pt x="17056" y="18811"/>
                  </a:cubicBezTo>
                  <a:lnTo>
                    <a:pt x="14089" y="18811"/>
                  </a:lnTo>
                  <a:lnTo>
                    <a:pt x="14089" y="11747"/>
                  </a:lnTo>
                  <a:lnTo>
                    <a:pt x="15846" y="11747"/>
                  </a:lnTo>
                  <a:cubicBezTo>
                    <a:pt x="16115" y="11747"/>
                    <a:pt x="16348" y="11565"/>
                    <a:pt x="16414" y="11305"/>
                  </a:cubicBezTo>
                  <a:lnTo>
                    <a:pt x="16999" y="8963"/>
                  </a:lnTo>
                  <a:cubicBezTo>
                    <a:pt x="17042" y="8787"/>
                    <a:pt x="17003" y="8602"/>
                    <a:pt x="16893" y="8460"/>
                  </a:cubicBezTo>
                  <a:cubicBezTo>
                    <a:pt x="16782" y="8317"/>
                    <a:pt x="16612" y="8235"/>
                    <a:pt x="16431" y="8235"/>
                  </a:cubicBezTo>
                  <a:lnTo>
                    <a:pt x="14089" y="8235"/>
                  </a:lnTo>
                  <a:lnTo>
                    <a:pt x="14089" y="6909"/>
                  </a:lnTo>
                  <a:cubicBezTo>
                    <a:pt x="14089" y="6638"/>
                    <a:pt x="14144" y="6343"/>
                    <a:pt x="14808" y="6229"/>
                  </a:cubicBezTo>
                  <a:cubicBezTo>
                    <a:pt x="14936" y="6208"/>
                    <a:pt x="15061" y="6199"/>
                    <a:pt x="15182" y="6199"/>
                  </a:cubicBezTo>
                  <a:cubicBezTo>
                    <a:pt x="15552" y="6199"/>
                    <a:pt x="15890" y="6283"/>
                    <a:pt x="16198" y="6360"/>
                  </a:cubicBezTo>
                  <a:cubicBezTo>
                    <a:pt x="16304" y="6387"/>
                    <a:pt x="16415" y="6421"/>
                    <a:pt x="16532" y="6421"/>
                  </a:cubicBezTo>
                  <a:cubicBezTo>
                    <a:pt x="16632" y="6421"/>
                    <a:pt x="16736" y="6396"/>
                    <a:pt x="16847" y="6321"/>
                  </a:cubicBezTo>
                  <a:cubicBezTo>
                    <a:pt x="16983" y="6229"/>
                    <a:pt x="17074" y="6084"/>
                    <a:pt x="17098" y="5923"/>
                  </a:cubicBezTo>
                  <a:cubicBezTo>
                    <a:pt x="17098" y="5923"/>
                    <a:pt x="17362" y="4156"/>
                    <a:pt x="17482" y="3339"/>
                  </a:cubicBezTo>
                  <a:cubicBezTo>
                    <a:pt x="17525" y="3049"/>
                    <a:pt x="17346" y="2769"/>
                    <a:pt x="17063" y="2690"/>
                  </a:cubicBezTo>
                  <a:cubicBezTo>
                    <a:pt x="16267" y="2463"/>
                    <a:pt x="15346" y="2343"/>
                    <a:pt x="14504" y="2343"/>
                  </a:cubicBezTo>
                  <a:cubicBezTo>
                    <a:pt x="14137" y="2343"/>
                    <a:pt x="13786" y="2365"/>
                    <a:pt x="13467" y="2412"/>
                  </a:cubicBezTo>
                  <a:cubicBezTo>
                    <a:pt x="12434" y="2562"/>
                    <a:pt x="11646" y="2888"/>
                    <a:pt x="11009" y="3434"/>
                  </a:cubicBezTo>
                  <a:cubicBezTo>
                    <a:pt x="10121" y="4193"/>
                    <a:pt x="10010" y="5168"/>
                    <a:pt x="9999" y="5833"/>
                  </a:cubicBezTo>
                  <a:cubicBezTo>
                    <a:pt x="9999" y="5847"/>
                    <a:pt x="9999" y="7029"/>
                    <a:pt x="9999" y="8235"/>
                  </a:cubicBezTo>
                  <a:lnTo>
                    <a:pt x="8821" y="8235"/>
                  </a:lnTo>
                  <a:cubicBezTo>
                    <a:pt x="8497" y="8235"/>
                    <a:pt x="8236" y="8497"/>
                    <a:pt x="8236" y="8819"/>
                  </a:cubicBezTo>
                  <a:lnTo>
                    <a:pt x="8236" y="11161"/>
                  </a:lnTo>
                  <a:cubicBezTo>
                    <a:pt x="8236" y="11485"/>
                    <a:pt x="8497" y="11747"/>
                    <a:pt x="8821" y="11747"/>
                  </a:cubicBezTo>
                  <a:lnTo>
                    <a:pt x="9991" y="11747"/>
                  </a:lnTo>
                  <a:lnTo>
                    <a:pt x="9991" y="18811"/>
                  </a:lnTo>
                  <a:lnTo>
                    <a:pt x="2927" y="18811"/>
                  </a:lnTo>
                  <a:cubicBezTo>
                    <a:pt x="1959" y="18811"/>
                    <a:pt x="1172" y="18023"/>
                    <a:pt x="1172" y="17054"/>
                  </a:cubicBezTo>
                  <a:lnTo>
                    <a:pt x="1172" y="2927"/>
                  </a:lnTo>
                  <a:cubicBezTo>
                    <a:pt x="1172" y="1959"/>
                    <a:pt x="1959" y="1170"/>
                    <a:pt x="2927" y="1170"/>
                  </a:cubicBezTo>
                  <a:close/>
                  <a:moveTo>
                    <a:pt x="2927" y="1"/>
                  </a:moveTo>
                  <a:cubicBezTo>
                    <a:pt x="1314" y="1"/>
                    <a:pt x="1" y="1313"/>
                    <a:pt x="1" y="2927"/>
                  </a:cubicBezTo>
                  <a:lnTo>
                    <a:pt x="1" y="17056"/>
                  </a:lnTo>
                  <a:cubicBezTo>
                    <a:pt x="1" y="18669"/>
                    <a:pt x="1314" y="19982"/>
                    <a:pt x="2927" y="19982"/>
                  </a:cubicBezTo>
                  <a:lnTo>
                    <a:pt x="17054" y="19982"/>
                  </a:lnTo>
                  <a:cubicBezTo>
                    <a:pt x="18669" y="19982"/>
                    <a:pt x="19982" y="18669"/>
                    <a:pt x="19982" y="17056"/>
                  </a:cubicBezTo>
                  <a:lnTo>
                    <a:pt x="19982" y="2927"/>
                  </a:lnTo>
                  <a:cubicBezTo>
                    <a:pt x="19982" y="2145"/>
                    <a:pt x="19669" y="1409"/>
                    <a:pt x="19101" y="853"/>
                  </a:cubicBezTo>
                  <a:cubicBezTo>
                    <a:pt x="18538" y="303"/>
                    <a:pt x="17797" y="1"/>
                    <a:pt x="1701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11059;p78"/>
            <p:cNvGrpSpPr/>
            <p:nvPr/>
          </p:nvGrpSpPr>
          <p:grpSpPr>
            <a:xfrm>
              <a:off x="1549938" y="7190096"/>
              <a:ext cx="407391" cy="228600"/>
              <a:chOff x="3476576" y="2633631"/>
              <a:chExt cx="417024" cy="293244"/>
            </a:xfrm>
            <a:solidFill>
              <a:schemeClr val="bg1"/>
            </a:solidFill>
          </p:grpSpPr>
          <p:sp>
            <p:nvSpPr>
              <p:cNvPr id="34" name="Google Shape;11060;p78"/>
              <p:cNvSpPr/>
              <p:nvPr/>
            </p:nvSpPr>
            <p:spPr>
              <a:xfrm>
                <a:off x="3476576" y="2633631"/>
                <a:ext cx="417024" cy="293244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14051" extrusionOk="0">
                    <a:moveTo>
                      <a:pt x="17056" y="1172"/>
                    </a:moveTo>
                    <a:cubicBezTo>
                      <a:pt x="18023" y="1172"/>
                      <a:pt x="18811" y="1961"/>
                      <a:pt x="18811" y="2929"/>
                    </a:cubicBezTo>
                    <a:lnTo>
                      <a:pt x="18811" y="11124"/>
                    </a:lnTo>
                    <a:cubicBezTo>
                      <a:pt x="18811" y="12092"/>
                      <a:pt x="18023" y="12881"/>
                      <a:pt x="17056" y="12881"/>
                    </a:cubicBezTo>
                    <a:lnTo>
                      <a:pt x="2927" y="12881"/>
                    </a:lnTo>
                    <a:cubicBezTo>
                      <a:pt x="1959" y="12881"/>
                      <a:pt x="1172" y="12092"/>
                      <a:pt x="1172" y="11124"/>
                    </a:cubicBezTo>
                    <a:lnTo>
                      <a:pt x="1172" y="2929"/>
                    </a:lnTo>
                    <a:cubicBezTo>
                      <a:pt x="1172" y="1961"/>
                      <a:pt x="1959" y="1172"/>
                      <a:pt x="2927" y="1172"/>
                    </a:cubicBezTo>
                    <a:close/>
                    <a:moveTo>
                      <a:pt x="2927" y="1"/>
                    </a:moveTo>
                    <a:cubicBezTo>
                      <a:pt x="1313" y="1"/>
                      <a:pt x="1" y="1315"/>
                      <a:pt x="1" y="2929"/>
                    </a:cubicBezTo>
                    <a:lnTo>
                      <a:pt x="1" y="11124"/>
                    </a:lnTo>
                    <a:cubicBezTo>
                      <a:pt x="1" y="12738"/>
                      <a:pt x="1313" y="14050"/>
                      <a:pt x="2927" y="14050"/>
                    </a:cubicBezTo>
                    <a:lnTo>
                      <a:pt x="17056" y="14050"/>
                    </a:lnTo>
                    <a:cubicBezTo>
                      <a:pt x="18669" y="14050"/>
                      <a:pt x="19982" y="12738"/>
                      <a:pt x="19982" y="11124"/>
                    </a:cubicBezTo>
                    <a:lnTo>
                      <a:pt x="19982" y="2929"/>
                    </a:lnTo>
                    <a:cubicBezTo>
                      <a:pt x="19982" y="1315"/>
                      <a:pt x="18669" y="1"/>
                      <a:pt x="170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1061;p78"/>
              <p:cNvSpPr/>
              <p:nvPr/>
            </p:nvSpPr>
            <p:spPr>
              <a:xfrm>
                <a:off x="3636206" y="2706945"/>
                <a:ext cx="122194" cy="146634"/>
              </a:xfrm>
              <a:custGeom>
                <a:avLst/>
                <a:gdLst/>
                <a:ahLst/>
                <a:cxnLst/>
                <a:rect l="l" t="t" r="r" b="b"/>
                <a:pathLst>
                  <a:path w="5855" h="7026" extrusionOk="0">
                    <a:moveTo>
                      <a:pt x="1172" y="1643"/>
                    </a:moveTo>
                    <a:lnTo>
                      <a:pt x="4165" y="3514"/>
                    </a:lnTo>
                    <a:lnTo>
                      <a:pt x="1172" y="5384"/>
                    </a:lnTo>
                    <a:lnTo>
                      <a:pt x="1172" y="1643"/>
                    </a:lnTo>
                    <a:close/>
                    <a:moveTo>
                      <a:pt x="586" y="0"/>
                    </a:moveTo>
                    <a:cubicBezTo>
                      <a:pt x="489" y="0"/>
                      <a:pt x="391" y="25"/>
                      <a:pt x="302" y="74"/>
                    </a:cubicBezTo>
                    <a:cubicBezTo>
                      <a:pt x="116" y="178"/>
                      <a:pt x="1" y="373"/>
                      <a:pt x="1" y="587"/>
                    </a:cubicBezTo>
                    <a:lnTo>
                      <a:pt x="1" y="6440"/>
                    </a:lnTo>
                    <a:cubicBezTo>
                      <a:pt x="1" y="6653"/>
                      <a:pt x="116" y="6849"/>
                      <a:pt x="302" y="6953"/>
                    </a:cubicBezTo>
                    <a:cubicBezTo>
                      <a:pt x="389" y="7001"/>
                      <a:pt x="487" y="7026"/>
                      <a:pt x="585" y="7026"/>
                    </a:cubicBezTo>
                    <a:cubicBezTo>
                      <a:pt x="693" y="7026"/>
                      <a:pt x="801" y="6997"/>
                      <a:pt x="896" y="6937"/>
                    </a:cubicBezTo>
                    <a:lnTo>
                      <a:pt x="5580" y="4010"/>
                    </a:lnTo>
                    <a:cubicBezTo>
                      <a:pt x="5750" y="3903"/>
                      <a:pt x="5854" y="3714"/>
                      <a:pt x="5854" y="3513"/>
                    </a:cubicBezTo>
                    <a:cubicBezTo>
                      <a:pt x="5854" y="3311"/>
                      <a:pt x="5750" y="3123"/>
                      <a:pt x="5580" y="3017"/>
                    </a:cubicBezTo>
                    <a:lnTo>
                      <a:pt x="896" y="90"/>
                    </a:lnTo>
                    <a:cubicBezTo>
                      <a:pt x="801" y="30"/>
                      <a:pt x="694" y="0"/>
                      <a:pt x="5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" name="Rounded Rectangle 20"/>
          <p:cNvSpPr/>
          <p:nvPr/>
        </p:nvSpPr>
        <p:spPr>
          <a:xfrm>
            <a:off x="9835829" y="2276872"/>
            <a:ext cx="2198904" cy="1967035"/>
          </a:xfrm>
          <a:prstGeom prst="roundRect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4715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28091958"/>
              </p:ext>
            </p:extLst>
          </p:nvPr>
        </p:nvGraphicFramePr>
        <p:xfrm>
          <a:off x="261765" y="1063051"/>
          <a:ext cx="5184576" cy="5283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90506"/>
            <a:ext cx="12071077" cy="9446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6381328"/>
            <a:ext cx="12188825" cy="493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40" y="177433"/>
            <a:ext cx="1798476" cy="8230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46140" y="260648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Department of Economics</a:t>
            </a:r>
            <a:endParaRPr lang="bg-BG" sz="32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61240" y="62595"/>
            <a:ext cx="981844" cy="9725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46341" y="1196752"/>
            <a:ext cx="6696743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b="1" dirty="0">
                <a:solidFill>
                  <a:srgbClr val="0070C0"/>
                </a:solidFill>
                <a:latin typeface="Arial Narrow" panose="020B0606020202030204" pitchFamily="34" charset="0"/>
              </a:rPr>
              <a:t>FINANCIAL LITERACY FOR THE </a:t>
            </a:r>
            <a:r>
              <a:rPr lang="en-US" sz="17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ECONOMIC DEVELOPMENT OF SOCIETY</a:t>
            </a:r>
            <a:endParaRPr lang="en-US" sz="17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1400" b="1" dirty="0">
                <a:solidFill>
                  <a:srgbClr val="0070C0"/>
                </a:solidFill>
                <a:latin typeface="Arial Narrow" panose="020B0606020202030204" pitchFamily="34" charset="0"/>
              </a:rPr>
              <a:t>№2022-1-BG01-KA220-SCH-000087865</a:t>
            </a:r>
          </a:p>
          <a:p>
            <a:r>
              <a:rPr lang="en-US" sz="1200" b="1" dirty="0">
                <a:solidFill>
                  <a:srgbClr val="0070C0"/>
                </a:solidFill>
              </a:rPr>
              <a:t>Key Action 2: Cooperation among </a:t>
            </a:r>
            <a:r>
              <a:rPr lang="en-US" sz="1200" b="1" dirty="0" err="1">
                <a:solidFill>
                  <a:srgbClr val="0070C0"/>
                </a:solidFill>
              </a:rPr>
              <a:t>organisations</a:t>
            </a:r>
            <a:r>
              <a:rPr lang="en-US" sz="1200" b="1" dirty="0">
                <a:solidFill>
                  <a:srgbClr val="0070C0"/>
                </a:solidFill>
              </a:rPr>
              <a:t> and institutions</a:t>
            </a:r>
          </a:p>
          <a:p>
            <a:r>
              <a:rPr lang="en-US" sz="1200" b="1" dirty="0">
                <a:solidFill>
                  <a:srgbClr val="0070C0"/>
                </a:solidFill>
              </a:rPr>
              <a:t>KA220-SCH - Cooperation partnerships in school education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90358" y="2276872"/>
            <a:ext cx="1512166" cy="1441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90357" y="3859296"/>
            <a:ext cx="1440160" cy="18730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18748" y="2314013"/>
            <a:ext cx="1224135" cy="14565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18749" y="3927084"/>
            <a:ext cx="1296143" cy="166215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102524" y="2276872"/>
            <a:ext cx="2023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Professor </a:t>
            </a:r>
            <a:endParaRPr lang="bg-BG" sz="1600" b="1" dirty="0" smtClean="0">
              <a:solidFill>
                <a:srgbClr val="0070C0"/>
              </a:solidFill>
            </a:endParaRPr>
          </a:p>
          <a:p>
            <a:r>
              <a:rPr lang="en-GB" sz="1600" b="1" dirty="0" smtClean="0">
                <a:solidFill>
                  <a:srgbClr val="0070C0"/>
                </a:solidFill>
              </a:rPr>
              <a:t>Emil Panusheff, Ph.D.</a:t>
            </a:r>
          </a:p>
          <a:p>
            <a:r>
              <a:rPr lang="en-GB" sz="1600" b="1" dirty="0">
                <a:solidFill>
                  <a:srgbClr val="0070C0"/>
                </a:solidFill>
              </a:rPr>
              <a:t>project </a:t>
            </a:r>
            <a:r>
              <a:rPr lang="en-GB" sz="1600" b="1" dirty="0" smtClean="0">
                <a:solidFill>
                  <a:srgbClr val="0070C0"/>
                </a:solidFill>
              </a:rPr>
              <a:t>manager</a:t>
            </a:r>
            <a:endParaRPr lang="bg-BG" sz="1600" b="1" dirty="0" smtClean="0">
              <a:solidFill>
                <a:srgbClr val="0070C0"/>
              </a:solidFill>
            </a:endParaRPr>
          </a:p>
          <a:p>
            <a:r>
              <a:rPr lang="it-IT" sz="1600" b="1" dirty="0" smtClean="0">
                <a:solidFill>
                  <a:srgbClr val="0070C0"/>
                </a:solidFill>
              </a:rPr>
              <a:t>researcher</a:t>
            </a:r>
            <a:endParaRPr lang="bg-BG" sz="1600" b="1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342884" y="2348880"/>
            <a:ext cx="18722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rgbClr val="0070C0"/>
                </a:solidFill>
              </a:rPr>
              <a:t>Head</a:t>
            </a:r>
            <a:r>
              <a:rPr lang="en-US" sz="1600" b="1" dirty="0" smtClean="0">
                <a:solidFill>
                  <a:srgbClr val="0070C0"/>
                </a:solidFill>
              </a:rPr>
              <a:t> assistant </a:t>
            </a:r>
            <a:r>
              <a:rPr lang="en-US" sz="1600" b="1" dirty="0" err="1">
                <a:solidFill>
                  <a:srgbClr val="0070C0"/>
                </a:solidFill>
              </a:rPr>
              <a:t>Sevgi</a:t>
            </a:r>
            <a:r>
              <a:rPr lang="en-US" sz="1600" b="1" dirty="0">
                <a:solidFill>
                  <a:srgbClr val="0070C0"/>
                </a:solidFill>
              </a:rPr>
              <a:t> Osman, </a:t>
            </a:r>
            <a:r>
              <a:rPr lang="en-US" sz="1600" b="1" dirty="0" err="1" smtClean="0">
                <a:solidFill>
                  <a:srgbClr val="0070C0"/>
                </a:solidFill>
              </a:rPr>
              <a:t>Ph.D</a:t>
            </a:r>
            <a:r>
              <a:rPr lang="bg-BG" sz="1600" b="1" dirty="0" smtClean="0">
                <a:solidFill>
                  <a:srgbClr val="0070C0"/>
                </a:solidFill>
              </a:rPr>
              <a:t>.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endParaRPr lang="bg-BG" sz="1600" b="1" dirty="0" smtClean="0">
              <a:solidFill>
                <a:srgbClr val="0070C0"/>
              </a:solidFill>
            </a:endParaRPr>
          </a:p>
          <a:p>
            <a:r>
              <a:rPr lang="en-US" sz="1600" b="1" dirty="0" smtClean="0">
                <a:solidFill>
                  <a:srgbClr val="0070C0"/>
                </a:solidFill>
              </a:rPr>
              <a:t>project coordinator</a:t>
            </a:r>
            <a:endParaRPr lang="bg-BG" sz="1600" b="1" dirty="0" smtClean="0">
              <a:solidFill>
                <a:srgbClr val="0070C0"/>
              </a:solidFill>
            </a:endParaRPr>
          </a:p>
          <a:p>
            <a:r>
              <a:rPr lang="it-IT" sz="1600" b="1" dirty="0" smtClean="0">
                <a:solidFill>
                  <a:srgbClr val="0070C0"/>
                </a:solidFill>
              </a:rPr>
              <a:t>researcher</a:t>
            </a:r>
            <a:endParaRPr lang="bg-BG" sz="1600" b="1" dirty="0">
              <a:solidFill>
                <a:srgbClr val="0070C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30516" y="4005064"/>
            <a:ext cx="20956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0070C0"/>
                </a:solidFill>
              </a:rPr>
              <a:t>Associate </a:t>
            </a:r>
            <a:r>
              <a:rPr lang="it-IT" sz="1600" b="1" dirty="0" smtClean="0">
                <a:solidFill>
                  <a:srgbClr val="0070C0"/>
                </a:solidFill>
              </a:rPr>
              <a:t>Professor</a:t>
            </a:r>
            <a:endParaRPr lang="bg-BG" sz="1600" b="1" dirty="0" smtClean="0">
              <a:solidFill>
                <a:srgbClr val="0070C0"/>
              </a:solidFill>
            </a:endParaRPr>
          </a:p>
          <a:p>
            <a:r>
              <a:rPr lang="it-IT" sz="1600" b="1" dirty="0" smtClean="0">
                <a:solidFill>
                  <a:srgbClr val="0070C0"/>
                </a:solidFill>
              </a:rPr>
              <a:t>Virginia </a:t>
            </a:r>
            <a:r>
              <a:rPr lang="it-IT" sz="1600" b="1" dirty="0">
                <a:solidFill>
                  <a:srgbClr val="0070C0"/>
                </a:solidFill>
              </a:rPr>
              <a:t>Ivanova, Ph.D</a:t>
            </a:r>
            <a:r>
              <a:rPr lang="it-IT" sz="1600" b="1" dirty="0" smtClean="0">
                <a:solidFill>
                  <a:srgbClr val="0070C0"/>
                </a:solidFill>
              </a:rPr>
              <a:t>.</a:t>
            </a:r>
            <a:r>
              <a:rPr lang="bg-BG" sz="1600" b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it-IT" sz="1600" b="1" dirty="0" smtClean="0">
                <a:solidFill>
                  <a:srgbClr val="0070C0"/>
                </a:solidFill>
              </a:rPr>
              <a:t>researcher</a:t>
            </a:r>
            <a:endParaRPr lang="bg-BG" sz="1600" b="1" dirty="0">
              <a:solidFill>
                <a:srgbClr val="0070C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414892" y="4005064"/>
            <a:ext cx="1872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Head </a:t>
            </a:r>
            <a:r>
              <a:rPr lang="en-US" sz="1600" b="1" dirty="0" smtClean="0">
                <a:solidFill>
                  <a:srgbClr val="0070C0"/>
                </a:solidFill>
              </a:rPr>
              <a:t>assistant</a:t>
            </a:r>
            <a:endParaRPr lang="bg-BG" sz="1600" b="1" dirty="0" smtClean="0">
              <a:solidFill>
                <a:srgbClr val="0070C0"/>
              </a:solidFill>
            </a:endParaRPr>
          </a:p>
          <a:p>
            <a:r>
              <a:rPr lang="en-US" sz="1600" b="1" dirty="0" err="1" smtClean="0">
                <a:solidFill>
                  <a:srgbClr val="0070C0"/>
                </a:solidFill>
              </a:rPr>
              <a:t>Miglena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Pencheva</a:t>
            </a:r>
            <a:r>
              <a:rPr lang="en-US" sz="1600" b="1" dirty="0" smtClean="0">
                <a:solidFill>
                  <a:srgbClr val="0070C0"/>
                </a:solidFill>
              </a:rPr>
              <a:t>, </a:t>
            </a:r>
            <a:r>
              <a:rPr lang="en-US" sz="1600" b="1" dirty="0" err="1" smtClean="0">
                <a:solidFill>
                  <a:srgbClr val="0070C0"/>
                </a:solidFill>
              </a:rPr>
              <a:t>Ph.D</a:t>
            </a:r>
            <a:r>
              <a:rPr lang="bg-BG" sz="1600" b="1" dirty="0" smtClean="0">
                <a:solidFill>
                  <a:srgbClr val="0070C0"/>
                </a:solidFill>
              </a:rPr>
              <a:t>.</a:t>
            </a:r>
            <a:r>
              <a:rPr lang="en-US" sz="1600" b="1" dirty="0" smtClean="0">
                <a:solidFill>
                  <a:srgbClr val="0070C0"/>
                </a:solidFill>
              </a:rPr>
              <a:t> researcher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18211" y="5724545"/>
            <a:ext cx="6092825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Kremena </a:t>
            </a:r>
            <a:r>
              <a:rPr lang="pt-BR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Hubcheva</a:t>
            </a:r>
            <a:r>
              <a:rPr lang="bg-BG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pt-BR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Radosstina </a:t>
            </a:r>
            <a:r>
              <a:rPr lang="pt-BR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Ivanova </a:t>
            </a:r>
            <a:endParaRPr lang="bg-BG" sz="1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t-BR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 </a:t>
            </a:r>
            <a:r>
              <a:rPr lang="pt-BR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contractor </a:t>
            </a:r>
            <a:r>
              <a:rPr lang="bg-BG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pt-BR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Accountant</a:t>
            </a:r>
            <a:endParaRPr lang="bg-BG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631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215"/>
          <a:stretch/>
        </p:blipFill>
        <p:spPr>
          <a:xfrm>
            <a:off x="1586" y="442096"/>
            <a:ext cx="12188826" cy="9454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51" y="3479083"/>
            <a:ext cx="3720737" cy="22119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57443" y="490320"/>
            <a:ext cx="6955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Master’s degree </a:t>
            </a:r>
            <a:r>
              <a:rPr lang="en-US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programme</a:t>
            </a: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in </a:t>
            </a:r>
            <a:endParaRPr lang="bg-BG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Circular Economy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246367" y="1700808"/>
            <a:ext cx="4983917" cy="406569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494" indent="0" algn="l" defTabSz="121898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8986" indent="0" algn="l" defTabSz="121898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480" indent="0" algn="l" defTabSz="121898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7973" indent="0" algn="l" defTabSz="121898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VFU in partnership with</a:t>
            </a:r>
            <a:endParaRPr lang="bg-BG" sz="20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bg-BG" sz="2000" b="1" dirty="0" smtClean="0">
              <a:solidFill>
                <a:srgbClr val="2E5E2C"/>
              </a:solidFill>
              <a:latin typeface="Century Gothic" panose="020B0502020202020204" pitchFamily="34" charset="0"/>
            </a:endParaRPr>
          </a:p>
          <a:p>
            <a:pPr algn="ctr"/>
            <a:endParaRPr lang="bg-BG" sz="2000" b="1" dirty="0" smtClean="0">
              <a:solidFill>
                <a:srgbClr val="2E5E2C"/>
              </a:solidFill>
              <a:latin typeface="Century Gothic" panose="020B0502020202020204" pitchFamily="34" charset="0"/>
            </a:endParaRPr>
          </a:p>
          <a:p>
            <a:pPr algn="ctr"/>
            <a:endParaRPr lang="en-US" sz="2000" b="1" dirty="0">
              <a:solidFill>
                <a:srgbClr val="2E5E2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2" r="1227"/>
          <a:stretch/>
        </p:blipFill>
        <p:spPr bwMode="auto">
          <a:xfrm>
            <a:off x="213031" y="2821672"/>
            <a:ext cx="3012535" cy="1978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037" y="5596651"/>
            <a:ext cx="1139647" cy="928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eft-Right-Up Arrow 8"/>
          <p:cNvSpPr/>
          <p:nvPr/>
        </p:nvSpPr>
        <p:spPr>
          <a:xfrm rot="10800000">
            <a:off x="3963571" y="2348881"/>
            <a:ext cx="3549507" cy="850392"/>
          </a:xfrm>
          <a:prstGeom prst="leftRightUp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bg-BG" sz="2400">
              <a:solidFill>
                <a:srgbClr val="FFFFFF"/>
              </a:solidFill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4" b="10879"/>
          <a:stretch/>
        </p:blipFill>
        <p:spPr bwMode="auto">
          <a:xfrm>
            <a:off x="225914" y="4865425"/>
            <a:ext cx="299965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Картина 4"/>
          <p:cNvPicPr/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668" y="2060848"/>
            <a:ext cx="3581400" cy="603773"/>
          </a:xfrm>
          <a:prstGeom prst="rect">
            <a:avLst/>
          </a:prstGeom>
        </p:spPr>
      </p:pic>
      <p:pic>
        <p:nvPicPr>
          <p:cNvPr id="15" name="Picture 2" descr="Ð ÐµÐ·ÑÐ»ÑÐ°Ñ Ñ Ð¸Ð·Ð¾Ð±ÑÐ°Ð¶ÐµÐ½Ð¸Ðµ Ð·Ð° Ð¾Ð±Ð»Ð°ÑÑÐ½Ð° Ð°Ð´Ð¼Ð¸Ð½Ð¸ÑÑÑÐ°ÑÐ¸Ñ ÑÐ¼Ð¾Ð»ÑÐ½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94769" y="2564904"/>
            <a:ext cx="3416267" cy="73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Ð¡Ð²ÑÑÐ·Ð°Ð½Ð¾ Ð¸Ð·Ð¾Ð±ÑÐ°Ð¶ÐµÐ½Ð¸Ðµ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3032" y="1602472"/>
            <a:ext cx="3012534" cy="115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Ð ÐµÐ·ÑÐ»ÑÐ°Ñ Ñ Ð¸Ð·Ð¾Ð±ÑÐ°Ð¶ÐµÐ½Ð¸Ðµ Ð·Ð° Ningbo Dahongying University logo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084" y="5726445"/>
            <a:ext cx="684647" cy="70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9338969" y="721152"/>
            <a:ext cx="28771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987"/>
            <a:r>
              <a:rPr lang="en-US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circulareconomy.vfu.bg</a:t>
            </a:r>
            <a:endParaRPr lang="bg-BG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95220" y="3429000"/>
            <a:ext cx="2195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Varna Municipality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Picture 2" descr="Ð ÐµÐ·ÑÐ»ÑÐ°Ñ Ñ Ð¸Ð·Ð¾Ð±ÑÐ°Ð¶ÐµÐ½Ð¸Ðµ Ð·Ð° Ð¸Ð²ÐµÐ»Ð¸Ð½Ð° Ð²Ð°ÑÐ¸Ð»ÐµÐ²Ð°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05"/>
          <a:stretch/>
        </p:blipFill>
        <p:spPr bwMode="auto">
          <a:xfrm>
            <a:off x="3961468" y="4775649"/>
            <a:ext cx="1042824" cy="91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636" y="3284984"/>
            <a:ext cx="611321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43403" y="1412776"/>
            <a:ext cx="3095625" cy="69532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4" y="500168"/>
            <a:ext cx="1794628" cy="821943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586" y="6477000"/>
            <a:ext cx="12188826" cy="391923"/>
            <a:chOff x="1586" y="7113108"/>
            <a:chExt cx="12188826" cy="391923"/>
          </a:xfrm>
        </p:grpSpPr>
        <p:sp>
          <p:nvSpPr>
            <p:cNvPr id="41" name="Rectangle 40"/>
            <p:cNvSpPr/>
            <p:nvPr/>
          </p:nvSpPr>
          <p:spPr>
            <a:xfrm>
              <a:off x="1586" y="7113108"/>
              <a:ext cx="12188826" cy="39192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970977" y="7129029"/>
              <a:ext cx="10217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VarnaFreeUniversity</a:t>
              </a:r>
              <a:r>
                <a:rPr lang="en-US" sz="1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	</a:t>
              </a:r>
              <a:r>
                <a:rPr lang="en-US" sz="18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				www.vfu.bg</a:t>
              </a:r>
              <a:r>
                <a:rPr lang="bg-BG" sz="18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	</a:t>
              </a:r>
              <a:endParaRPr lang="en-US" sz="1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43" name="Google Shape;11056;p78"/>
            <p:cNvGrpSpPr/>
            <p:nvPr/>
          </p:nvGrpSpPr>
          <p:grpSpPr>
            <a:xfrm>
              <a:off x="1220638" y="7186064"/>
              <a:ext cx="228600" cy="228600"/>
              <a:chOff x="2964567" y="2571753"/>
              <a:chExt cx="417045" cy="417045"/>
            </a:xfrm>
            <a:solidFill>
              <a:schemeClr val="bg1"/>
            </a:solidFill>
          </p:grpSpPr>
          <p:sp>
            <p:nvSpPr>
              <p:cNvPr id="53" name="Google Shape;11057;p78"/>
              <p:cNvSpPr/>
              <p:nvPr/>
            </p:nvSpPr>
            <p:spPr>
              <a:xfrm>
                <a:off x="2964567" y="2571753"/>
                <a:ext cx="417045" cy="417045"/>
              </a:xfrm>
              <a:custGeom>
                <a:avLst/>
                <a:gdLst/>
                <a:ahLst/>
                <a:cxnLst/>
                <a:rect l="l" t="t" r="r" b="b"/>
                <a:pathLst>
                  <a:path w="19983" h="19983" extrusionOk="0">
                    <a:moveTo>
                      <a:pt x="9992" y="1170"/>
                    </a:moveTo>
                    <a:cubicBezTo>
                      <a:pt x="14855" y="1170"/>
                      <a:pt x="18812" y="4866"/>
                      <a:pt x="18812" y="9405"/>
                    </a:cubicBezTo>
                    <a:cubicBezTo>
                      <a:pt x="18812" y="13925"/>
                      <a:pt x="14855" y="17601"/>
                      <a:pt x="9992" y="17601"/>
                    </a:cubicBezTo>
                    <a:cubicBezTo>
                      <a:pt x="9111" y="17601"/>
                      <a:pt x="8240" y="17481"/>
                      <a:pt x="7407" y="17242"/>
                    </a:cubicBezTo>
                    <a:cubicBezTo>
                      <a:pt x="7354" y="17226"/>
                      <a:pt x="7299" y="17218"/>
                      <a:pt x="7245" y="17218"/>
                    </a:cubicBezTo>
                    <a:cubicBezTo>
                      <a:pt x="7153" y="17218"/>
                      <a:pt x="7062" y="17240"/>
                      <a:pt x="6979" y="17282"/>
                    </a:cubicBezTo>
                    <a:lnTo>
                      <a:pt x="4723" y="18439"/>
                    </a:lnTo>
                    <a:lnTo>
                      <a:pt x="4723" y="16262"/>
                    </a:lnTo>
                    <a:cubicBezTo>
                      <a:pt x="4723" y="16078"/>
                      <a:pt x="4637" y="15904"/>
                      <a:pt x="4490" y="15793"/>
                    </a:cubicBezTo>
                    <a:cubicBezTo>
                      <a:pt x="2381" y="14208"/>
                      <a:pt x="1171" y="11880"/>
                      <a:pt x="1171" y="9405"/>
                    </a:cubicBezTo>
                    <a:cubicBezTo>
                      <a:pt x="1171" y="4866"/>
                      <a:pt x="5129" y="1170"/>
                      <a:pt x="9992" y="1170"/>
                    </a:cubicBezTo>
                    <a:close/>
                    <a:moveTo>
                      <a:pt x="9992" y="1"/>
                    </a:moveTo>
                    <a:cubicBezTo>
                      <a:pt x="4575" y="1"/>
                      <a:pt x="0" y="4153"/>
                      <a:pt x="0" y="9407"/>
                    </a:cubicBezTo>
                    <a:cubicBezTo>
                      <a:pt x="0" y="12221"/>
                      <a:pt x="1359" y="14795"/>
                      <a:pt x="3552" y="16548"/>
                    </a:cubicBezTo>
                    <a:lnTo>
                      <a:pt x="3552" y="19396"/>
                    </a:lnTo>
                    <a:cubicBezTo>
                      <a:pt x="3552" y="19602"/>
                      <a:pt x="3659" y="19791"/>
                      <a:pt x="3832" y="19897"/>
                    </a:cubicBezTo>
                    <a:cubicBezTo>
                      <a:pt x="3925" y="19953"/>
                      <a:pt x="4031" y="19982"/>
                      <a:pt x="4138" y="19982"/>
                    </a:cubicBezTo>
                    <a:cubicBezTo>
                      <a:pt x="4229" y="19982"/>
                      <a:pt x="4320" y="19961"/>
                      <a:pt x="4405" y="19918"/>
                    </a:cubicBezTo>
                    <a:lnTo>
                      <a:pt x="7310" y="18429"/>
                    </a:lnTo>
                    <a:cubicBezTo>
                      <a:pt x="8180" y="18657"/>
                      <a:pt x="9081" y="18772"/>
                      <a:pt x="9992" y="18772"/>
                    </a:cubicBezTo>
                    <a:cubicBezTo>
                      <a:pt x="15500" y="18772"/>
                      <a:pt x="19983" y="14570"/>
                      <a:pt x="19983" y="9407"/>
                    </a:cubicBezTo>
                    <a:cubicBezTo>
                      <a:pt x="19983" y="4151"/>
                      <a:pt x="15405" y="1"/>
                      <a:pt x="999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54" name="Google Shape;11058;p78"/>
              <p:cNvSpPr/>
              <p:nvPr/>
            </p:nvSpPr>
            <p:spPr>
              <a:xfrm>
                <a:off x="3037776" y="2694716"/>
                <a:ext cx="270641" cy="146633"/>
              </a:xfrm>
              <a:custGeom>
                <a:avLst/>
                <a:gdLst/>
                <a:ahLst/>
                <a:cxnLst/>
                <a:rect l="l" t="t" r="r" b="b"/>
                <a:pathLst>
                  <a:path w="12968" h="7026" extrusionOk="0">
                    <a:moveTo>
                      <a:pt x="5362" y="1463"/>
                    </a:moveTo>
                    <a:lnTo>
                      <a:pt x="7241" y="3341"/>
                    </a:lnTo>
                    <a:cubicBezTo>
                      <a:pt x="7353" y="3454"/>
                      <a:pt x="7503" y="3513"/>
                      <a:pt x="7655" y="3513"/>
                    </a:cubicBezTo>
                    <a:cubicBezTo>
                      <a:pt x="7744" y="3513"/>
                      <a:pt x="7833" y="3493"/>
                      <a:pt x="7917" y="3451"/>
                    </a:cubicBezTo>
                    <a:lnTo>
                      <a:pt x="10216" y="2303"/>
                    </a:lnTo>
                    <a:lnTo>
                      <a:pt x="7605" y="5565"/>
                    </a:lnTo>
                    <a:lnTo>
                      <a:pt x="5726" y="3685"/>
                    </a:lnTo>
                    <a:cubicBezTo>
                      <a:pt x="5614" y="3573"/>
                      <a:pt x="5463" y="3514"/>
                      <a:pt x="5311" y="3514"/>
                    </a:cubicBezTo>
                    <a:cubicBezTo>
                      <a:pt x="5223" y="3514"/>
                      <a:pt x="5133" y="3534"/>
                      <a:pt x="5051" y="3575"/>
                    </a:cubicBezTo>
                    <a:lnTo>
                      <a:pt x="2751" y="4725"/>
                    </a:lnTo>
                    <a:lnTo>
                      <a:pt x="2751" y="4725"/>
                    </a:lnTo>
                    <a:lnTo>
                      <a:pt x="5362" y="1463"/>
                    </a:lnTo>
                    <a:close/>
                    <a:moveTo>
                      <a:pt x="5312" y="1"/>
                    </a:moveTo>
                    <a:cubicBezTo>
                      <a:pt x="5302" y="1"/>
                      <a:pt x="5291" y="1"/>
                      <a:pt x="5281" y="2"/>
                    </a:cubicBezTo>
                    <a:cubicBezTo>
                      <a:pt x="5114" y="12"/>
                      <a:pt x="4959" y="92"/>
                      <a:pt x="4856" y="221"/>
                    </a:cubicBezTo>
                    <a:lnTo>
                      <a:pt x="172" y="6075"/>
                    </a:lnTo>
                    <a:cubicBezTo>
                      <a:pt x="0" y="6290"/>
                      <a:pt x="2" y="6595"/>
                      <a:pt x="174" y="6809"/>
                    </a:cubicBezTo>
                    <a:cubicBezTo>
                      <a:pt x="288" y="6950"/>
                      <a:pt x="457" y="7026"/>
                      <a:pt x="630" y="7026"/>
                    </a:cubicBezTo>
                    <a:cubicBezTo>
                      <a:pt x="719" y="7026"/>
                      <a:pt x="808" y="7006"/>
                      <a:pt x="892" y="6964"/>
                    </a:cubicBezTo>
                    <a:lnTo>
                      <a:pt x="5198" y="4811"/>
                    </a:lnTo>
                    <a:lnTo>
                      <a:pt x="7241" y="6855"/>
                    </a:lnTo>
                    <a:cubicBezTo>
                      <a:pt x="7349" y="6964"/>
                      <a:pt x="7496" y="7026"/>
                      <a:pt x="7650" y="7026"/>
                    </a:cubicBezTo>
                    <a:cubicBezTo>
                      <a:pt x="7662" y="7026"/>
                      <a:pt x="7674" y="7025"/>
                      <a:pt x="7687" y="7024"/>
                    </a:cubicBezTo>
                    <a:cubicBezTo>
                      <a:pt x="7853" y="7016"/>
                      <a:pt x="8007" y="6936"/>
                      <a:pt x="8111" y="6807"/>
                    </a:cubicBezTo>
                    <a:lnTo>
                      <a:pt x="12795" y="951"/>
                    </a:lnTo>
                    <a:cubicBezTo>
                      <a:pt x="12967" y="737"/>
                      <a:pt x="12965" y="431"/>
                      <a:pt x="12792" y="219"/>
                    </a:cubicBezTo>
                    <a:cubicBezTo>
                      <a:pt x="12679" y="78"/>
                      <a:pt x="12510" y="1"/>
                      <a:pt x="12337" y="1"/>
                    </a:cubicBezTo>
                    <a:cubicBezTo>
                      <a:pt x="12249" y="1"/>
                      <a:pt x="12159" y="21"/>
                      <a:pt x="12075" y="63"/>
                    </a:cubicBezTo>
                    <a:lnTo>
                      <a:pt x="7770" y="2216"/>
                    </a:lnTo>
                    <a:lnTo>
                      <a:pt x="5726" y="173"/>
                    </a:lnTo>
                    <a:cubicBezTo>
                      <a:pt x="5617" y="62"/>
                      <a:pt x="5467" y="1"/>
                      <a:pt x="531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4" name="Google Shape;11072;p78"/>
            <p:cNvGrpSpPr/>
            <p:nvPr/>
          </p:nvGrpSpPr>
          <p:grpSpPr>
            <a:xfrm>
              <a:off x="875329" y="7190096"/>
              <a:ext cx="228600" cy="228600"/>
              <a:chOff x="812101" y="2571761"/>
              <a:chExt cx="417066" cy="417024"/>
            </a:xfrm>
            <a:solidFill>
              <a:schemeClr val="bg1"/>
            </a:solidFill>
          </p:grpSpPr>
          <p:sp>
            <p:nvSpPr>
              <p:cNvPr id="49" name="Google Shape;11073;p78"/>
              <p:cNvSpPr/>
              <p:nvPr/>
            </p:nvSpPr>
            <p:spPr>
              <a:xfrm>
                <a:off x="935086" y="2694745"/>
                <a:ext cx="171072" cy="171071"/>
              </a:xfrm>
              <a:custGeom>
                <a:avLst/>
                <a:gdLst/>
                <a:ahLst/>
                <a:cxnLst/>
                <a:rect l="l" t="t" r="r" b="b"/>
                <a:pathLst>
                  <a:path w="8197" h="8197" extrusionOk="0">
                    <a:moveTo>
                      <a:pt x="4099" y="1171"/>
                    </a:moveTo>
                    <a:cubicBezTo>
                      <a:pt x="5712" y="1171"/>
                      <a:pt x="7027" y="2484"/>
                      <a:pt x="7027" y="4097"/>
                    </a:cubicBezTo>
                    <a:cubicBezTo>
                      <a:pt x="7027" y="5712"/>
                      <a:pt x="5712" y="7025"/>
                      <a:pt x="4099" y="7025"/>
                    </a:cubicBezTo>
                    <a:cubicBezTo>
                      <a:pt x="2486" y="7025"/>
                      <a:pt x="1171" y="5712"/>
                      <a:pt x="1171" y="4097"/>
                    </a:cubicBezTo>
                    <a:cubicBezTo>
                      <a:pt x="1171" y="2484"/>
                      <a:pt x="2486" y="1171"/>
                      <a:pt x="4099" y="1171"/>
                    </a:cubicBezTo>
                    <a:close/>
                    <a:moveTo>
                      <a:pt x="4099" y="0"/>
                    </a:moveTo>
                    <a:cubicBezTo>
                      <a:pt x="1840" y="0"/>
                      <a:pt x="0" y="1838"/>
                      <a:pt x="0" y="4097"/>
                    </a:cubicBezTo>
                    <a:cubicBezTo>
                      <a:pt x="0" y="6358"/>
                      <a:pt x="1840" y="8196"/>
                      <a:pt x="4099" y="8196"/>
                    </a:cubicBezTo>
                    <a:cubicBezTo>
                      <a:pt x="6358" y="8196"/>
                      <a:pt x="8196" y="6358"/>
                      <a:pt x="8196" y="4097"/>
                    </a:cubicBezTo>
                    <a:cubicBezTo>
                      <a:pt x="8196" y="1838"/>
                      <a:pt x="6358" y="0"/>
                      <a:pt x="40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50" name="Google Shape;11074;p78"/>
              <p:cNvSpPr/>
              <p:nvPr/>
            </p:nvSpPr>
            <p:spPr>
              <a:xfrm>
                <a:off x="860977" y="2620616"/>
                <a:ext cx="319311" cy="319290"/>
              </a:xfrm>
              <a:custGeom>
                <a:avLst/>
                <a:gdLst/>
                <a:ahLst/>
                <a:cxnLst/>
                <a:rect l="l" t="t" r="r" b="b"/>
                <a:pathLst>
                  <a:path w="15300" h="15299" extrusionOk="0">
                    <a:moveTo>
                      <a:pt x="12333" y="1171"/>
                    </a:moveTo>
                    <a:cubicBezTo>
                      <a:pt x="13306" y="1171"/>
                      <a:pt x="14128" y="1994"/>
                      <a:pt x="14128" y="2967"/>
                    </a:cubicBezTo>
                    <a:lnTo>
                      <a:pt x="14128" y="12334"/>
                    </a:lnTo>
                    <a:cubicBezTo>
                      <a:pt x="14128" y="13307"/>
                      <a:pt x="13306" y="14129"/>
                      <a:pt x="12333" y="14129"/>
                    </a:cubicBezTo>
                    <a:lnTo>
                      <a:pt x="2968" y="14129"/>
                    </a:lnTo>
                    <a:cubicBezTo>
                      <a:pt x="1993" y="14129"/>
                      <a:pt x="1172" y="13307"/>
                      <a:pt x="1172" y="12334"/>
                    </a:cubicBezTo>
                    <a:lnTo>
                      <a:pt x="1172" y="2967"/>
                    </a:lnTo>
                    <a:cubicBezTo>
                      <a:pt x="1172" y="1994"/>
                      <a:pt x="1993" y="1171"/>
                      <a:pt x="2968" y="1171"/>
                    </a:cubicBezTo>
                    <a:close/>
                    <a:moveTo>
                      <a:pt x="2968" y="0"/>
                    </a:moveTo>
                    <a:cubicBezTo>
                      <a:pt x="1351" y="0"/>
                      <a:pt x="1" y="1346"/>
                      <a:pt x="1" y="2967"/>
                    </a:cubicBezTo>
                    <a:lnTo>
                      <a:pt x="1" y="12334"/>
                    </a:lnTo>
                    <a:cubicBezTo>
                      <a:pt x="1" y="13952"/>
                      <a:pt x="1349" y="15299"/>
                      <a:pt x="2968" y="15299"/>
                    </a:cubicBezTo>
                    <a:lnTo>
                      <a:pt x="12333" y="15299"/>
                    </a:lnTo>
                    <a:cubicBezTo>
                      <a:pt x="13953" y="15299"/>
                      <a:pt x="15299" y="13951"/>
                      <a:pt x="15299" y="12334"/>
                    </a:cubicBezTo>
                    <a:lnTo>
                      <a:pt x="15299" y="2967"/>
                    </a:lnTo>
                    <a:cubicBezTo>
                      <a:pt x="15299" y="1345"/>
                      <a:pt x="13948" y="0"/>
                      <a:pt x="123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51" name="Google Shape;11075;p78"/>
              <p:cNvSpPr/>
              <p:nvPr/>
            </p:nvSpPr>
            <p:spPr>
              <a:xfrm>
                <a:off x="812101" y="2571761"/>
                <a:ext cx="417066" cy="417024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19982" extrusionOk="0">
                    <a:moveTo>
                      <a:pt x="17056" y="1172"/>
                    </a:moveTo>
                    <a:cubicBezTo>
                      <a:pt x="18025" y="1172"/>
                      <a:pt x="18812" y="1959"/>
                      <a:pt x="18812" y="2927"/>
                    </a:cubicBezTo>
                    <a:lnTo>
                      <a:pt x="18812" y="17056"/>
                    </a:lnTo>
                    <a:cubicBezTo>
                      <a:pt x="18812" y="18023"/>
                      <a:pt x="18025" y="18811"/>
                      <a:pt x="17056" y="18811"/>
                    </a:cubicBezTo>
                    <a:lnTo>
                      <a:pt x="2928" y="18811"/>
                    </a:lnTo>
                    <a:cubicBezTo>
                      <a:pt x="1961" y="18811"/>
                      <a:pt x="1172" y="18023"/>
                      <a:pt x="1172" y="17056"/>
                    </a:cubicBezTo>
                    <a:lnTo>
                      <a:pt x="1172" y="2927"/>
                    </a:lnTo>
                    <a:cubicBezTo>
                      <a:pt x="1172" y="1959"/>
                      <a:pt x="1961" y="1172"/>
                      <a:pt x="2928" y="1172"/>
                    </a:cubicBezTo>
                    <a:close/>
                    <a:moveTo>
                      <a:pt x="2928" y="1"/>
                    </a:moveTo>
                    <a:cubicBezTo>
                      <a:pt x="1313" y="1"/>
                      <a:pt x="1" y="1313"/>
                      <a:pt x="1" y="2927"/>
                    </a:cubicBezTo>
                    <a:lnTo>
                      <a:pt x="1" y="17056"/>
                    </a:lnTo>
                    <a:cubicBezTo>
                      <a:pt x="1" y="18669"/>
                      <a:pt x="1313" y="19982"/>
                      <a:pt x="2928" y="19982"/>
                    </a:cubicBezTo>
                    <a:lnTo>
                      <a:pt x="17056" y="19982"/>
                    </a:lnTo>
                    <a:cubicBezTo>
                      <a:pt x="18669" y="19982"/>
                      <a:pt x="19984" y="18669"/>
                      <a:pt x="19984" y="17056"/>
                    </a:cubicBezTo>
                    <a:lnTo>
                      <a:pt x="19984" y="2927"/>
                    </a:lnTo>
                    <a:cubicBezTo>
                      <a:pt x="19984" y="1313"/>
                      <a:pt x="18669" y="1"/>
                      <a:pt x="170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52" name="Google Shape;11076;p78"/>
              <p:cNvSpPr/>
              <p:nvPr/>
            </p:nvSpPr>
            <p:spPr>
              <a:xfrm>
                <a:off x="1081712" y="2670306"/>
                <a:ext cx="48878" cy="48898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2343" extrusionOk="0">
                    <a:moveTo>
                      <a:pt x="1170" y="0"/>
                    </a:moveTo>
                    <a:cubicBezTo>
                      <a:pt x="524" y="0"/>
                      <a:pt x="1" y="526"/>
                      <a:pt x="1" y="1171"/>
                    </a:cubicBezTo>
                    <a:cubicBezTo>
                      <a:pt x="1" y="1817"/>
                      <a:pt x="524" y="2342"/>
                      <a:pt x="1170" y="2342"/>
                    </a:cubicBezTo>
                    <a:cubicBezTo>
                      <a:pt x="1816" y="2342"/>
                      <a:pt x="2341" y="1817"/>
                      <a:pt x="2341" y="1171"/>
                    </a:cubicBezTo>
                    <a:cubicBezTo>
                      <a:pt x="2341" y="526"/>
                      <a:pt x="1816" y="0"/>
                      <a:pt x="117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45" name="Google Shape;11071;p78"/>
            <p:cNvSpPr/>
            <p:nvPr/>
          </p:nvSpPr>
          <p:spPr>
            <a:xfrm>
              <a:off x="531812" y="7190089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19982" h="19982" extrusionOk="0">
                  <a:moveTo>
                    <a:pt x="14602" y="3500"/>
                  </a:moveTo>
                  <a:cubicBezTo>
                    <a:pt x="15137" y="3500"/>
                    <a:pt x="15682" y="3563"/>
                    <a:pt x="16247" y="3689"/>
                  </a:cubicBezTo>
                  <a:cubicBezTo>
                    <a:pt x="16179" y="4154"/>
                    <a:pt x="16095" y="4705"/>
                    <a:pt x="16033" y="5120"/>
                  </a:cubicBezTo>
                  <a:cubicBezTo>
                    <a:pt x="15810" y="5075"/>
                    <a:pt x="15484" y="5035"/>
                    <a:pt x="15150" y="5035"/>
                  </a:cubicBezTo>
                  <a:cubicBezTo>
                    <a:pt x="14968" y="5035"/>
                    <a:pt x="14783" y="5047"/>
                    <a:pt x="14611" y="5076"/>
                  </a:cubicBezTo>
                  <a:cubicBezTo>
                    <a:pt x="13536" y="5258"/>
                    <a:pt x="12918" y="5925"/>
                    <a:pt x="12918" y="6907"/>
                  </a:cubicBezTo>
                  <a:lnTo>
                    <a:pt x="12918" y="8819"/>
                  </a:lnTo>
                  <a:cubicBezTo>
                    <a:pt x="12918" y="9143"/>
                    <a:pt x="13180" y="9405"/>
                    <a:pt x="13504" y="9405"/>
                  </a:cubicBezTo>
                  <a:lnTo>
                    <a:pt x="15681" y="9405"/>
                  </a:lnTo>
                  <a:lnTo>
                    <a:pt x="15388" y="10576"/>
                  </a:lnTo>
                  <a:lnTo>
                    <a:pt x="13504" y="10576"/>
                  </a:lnTo>
                  <a:cubicBezTo>
                    <a:pt x="13180" y="10576"/>
                    <a:pt x="12918" y="10838"/>
                    <a:pt x="12918" y="11161"/>
                  </a:cubicBezTo>
                  <a:lnTo>
                    <a:pt x="12918" y="18811"/>
                  </a:lnTo>
                  <a:lnTo>
                    <a:pt x="11162" y="18811"/>
                  </a:lnTo>
                  <a:lnTo>
                    <a:pt x="11162" y="11161"/>
                  </a:lnTo>
                  <a:cubicBezTo>
                    <a:pt x="11162" y="10838"/>
                    <a:pt x="10900" y="10576"/>
                    <a:pt x="10576" y="10576"/>
                  </a:cubicBezTo>
                  <a:lnTo>
                    <a:pt x="9407" y="10576"/>
                  </a:lnTo>
                  <a:lnTo>
                    <a:pt x="9407" y="9405"/>
                  </a:lnTo>
                  <a:lnTo>
                    <a:pt x="10576" y="9405"/>
                  </a:lnTo>
                  <a:cubicBezTo>
                    <a:pt x="10900" y="9405"/>
                    <a:pt x="11162" y="9143"/>
                    <a:pt x="11162" y="8821"/>
                  </a:cubicBezTo>
                  <a:cubicBezTo>
                    <a:pt x="11162" y="7215"/>
                    <a:pt x="11162" y="6481"/>
                    <a:pt x="11162" y="6143"/>
                  </a:cubicBezTo>
                  <a:cubicBezTo>
                    <a:pt x="11162" y="5520"/>
                    <a:pt x="11163" y="4843"/>
                    <a:pt x="11770" y="4324"/>
                  </a:cubicBezTo>
                  <a:cubicBezTo>
                    <a:pt x="12234" y="3928"/>
                    <a:pt x="12823" y="3687"/>
                    <a:pt x="13628" y="3571"/>
                  </a:cubicBezTo>
                  <a:cubicBezTo>
                    <a:pt x="13950" y="3524"/>
                    <a:pt x="14274" y="3500"/>
                    <a:pt x="14602" y="3500"/>
                  </a:cubicBezTo>
                  <a:close/>
                  <a:moveTo>
                    <a:pt x="17017" y="1170"/>
                  </a:moveTo>
                  <a:cubicBezTo>
                    <a:pt x="17990" y="1170"/>
                    <a:pt x="18811" y="1975"/>
                    <a:pt x="18811" y="2927"/>
                  </a:cubicBezTo>
                  <a:lnTo>
                    <a:pt x="18811" y="17056"/>
                  </a:lnTo>
                  <a:cubicBezTo>
                    <a:pt x="18811" y="18023"/>
                    <a:pt x="18024" y="18811"/>
                    <a:pt x="17056" y="18811"/>
                  </a:cubicBezTo>
                  <a:lnTo>
                    <a:pt x="14089" y="18811"/>
                  </a:lnTo>
                  <a:lnTo>
                    <a:pt x="14089" y="11747"/>
                  </a:lnTo>
                  <a:lnTo>
                    <a:pt x="15846" y="11747"/>
                  </a:lnTo>
                  <a:cubicBezTo>
                    <a:pt x="16115" y="11747"/>
                    <a:pt x="16348" y="11565"/>
                    <a:pt x="16414" y="11305"/>
                  </a:cubicBezTo>
                  <a:lnTo>
                    <a:pt x="16999" y="8963"/>
                  </a:lnTo>
                  <a:cubicBezTo>
                    <a:pt x="17042" y="8787"/>
                    <a:pt x="17003" y="8602"/>
                    <a:pt x="16893" y="8460"/>
                  </a:cubicBezTo>
                  <a:cubicBezTo>
                    <a:pt x="16782" y="8317"/>
                    <a:pt x="16612" y="8235"/>
                    <a:pt x="16431" y="8235"/>
                  </a:cubicBezTo>
                  <a:lnTo>
                    <a:pt x="14089" y="8235"/>
                  </a:lnTo>
                  <a:lnTo>
                    <a:pt x="14089" y="6909"/>
                  </a:lnTo>
                  <a:cubicBezTo>
                    <a:pt x="14089" y="6638"/>
                    <a:pt x="14144" y="6343"/>
                    <a:pt x="14808" y="6229"/>
                  </a:cubicBezTo>
                  <a:cubicBezTo>
                    <a:pt x="14936" y="6208"/>
                    <a:pt x="15061" y="6199"/>
                    <a:pt x="15182" y="6199"/>
                  </a:cubicBezTo>
                  <a:cubicBezTo>
                    <a:pt x="15552" y="6199"/>
                    <a:pt x="15890" y="6283"/>
                    <a:pt x="16198" y="6360"/>
                  </a:cubicBezTo>
                  <a:cubicBezTo>
                    <a:pt x="16304" y="6387"/>
                    <a:pt x="16415" y="6421"/>
                    <a:pt x="16532" y="6421"/>
                  </a:cubicBezTo>
                  <a:cubicBezTo>
                    <a:pt x="16632" y="6421"/>
                    <a:pt x="16736" y="6396"/>
                    <a:pt x="16847" y="6321"/>
                  </a:cubicBezTo>
                  <a:cubicBezTo>
                    <a:pt x="16983" y="6229"/>
                    <a:pt x="17074" y="6084"/>
                    <a:pt x="17098" y="5923"/>
                  </a:cubicBezTo>
                  <a:cubicBezTo>
                    <a:pt x="17098" y="5923"/>
                    <a:pt x="17362" y="4156"/>
                    <a:pt x="17482" y="3339"/>
                  </a:cubicBezTo>
                  <a:cubicBezTo>
                    <a:pt x="17525" y="3049"/>
                    <a:pt x="17346" y="2769"/>
                    <a:pt x="17063" y="2690"/>
                  </a:cubicBezTo>
                  <a:cubicBezTo>
                    <a:pt x="16267" y="2463"/>
                    <a:pt x="15346" y="2343"/>
                    <a:pt x="14504" y="2343"/>
                  </a:cubicBezTo>
                  <a:cubicBezTo>
                    <a:pt x="14137" y="2343"/>
                    <a:pt x="13786" y="2365"/>
                    <a:pt x="13467" y="2412"/>
                  </a:cubicBezTo>
                  <a:cubicBezTo>
                    <a:pt x="12434" y="2562"/>
                    <a:pt x="11646" y="2888"/>
                    <a:pt x="11009" y="3434"/>
                  </a:cubicBezTo>
                  <a:cubicBezTo>
                    <a:pt x="10121" y="4193"/>
                    <a:pt x="10010" y="5168"/>
                    <a:pt x="9999" y="5833"/>
                  </a:cubicBezTo>
                  <a:cubicBezTo>
                    <a:pt x="9999" y="5847"/>
                    <a:pt x="9999" y="7029"/>
                    <a:pt x="9999" y="8235"/>
                  </a:cubicBezTo>
                  <a:lnTo>
                    <a:pt x="8821" y="8235"/>
                  </a:lnTo>
                  <a:cubicBezTo>
                    <a:pt x="8497" y="8235"/>
                    <a:pt x="8236" y="8497"/>
                    <a:pt x="8236" y="8819"/>
                  </a:cubicBezTo>
                  <a:lnTo>
                    <a:pt x="8236" y="11161"/>
                  </a:lnTo>
                  <a:cubicBezTo>
                    <a:pt x="8236" y="11485"/>
                    <a:pt x="8497" y="11747"/>
                    <a:pt x="8821" y="11747"/>
                  </a:cubicBezTo>
                  <a:lnTo>
                    <a:pt x="9991" y="11747"/>
                  </a:lnTo>
                  <a:lnTo>
                    <a:pt x="9991" y="18811"/>
                  </a:lnTo>
                  <a:lnTo>
                    <a:pt x="2927" y="18811"/>
                  </a:lnTo>
                  <a:cubicBezTo>
                    <a:pt x="1959" y="18811"/>
                    <a:pt x="1172" y="18023"/>
                    <a:pt x="1172" y="17054"/>
                  </a:cubicBezTo>
                  <a:lnTo>
                    <a:pt x="1172" y="2927"/>
                  </a:lnTo>
                  <a:cubicBezTo>
                    <a:pt x="1172" y="1959"/>
                    <a:pt x="1959" y="1170"/>
                    <a:pt x="2927" y="1170"/>
                  </a:cubicBezTo>
                  <a:close/>
                  <a:moveTo>
                    <a:pt x="2927" y="1"/>
                  </a:moveTo>
                  <a:cubicBezTo>
                    <a:pt x="1314" y="1"/>
                    <a:pt x="1" y="1313"/>
                    <a:pt x="1" y="2927"/>
                  </a:cubicBezTo>
                  <a:lnTo>
                    <a:pt x="1" y="17056"/>
                  </a:lnTo>
                  <a:cubicBezTo>
                    <a:pt x="1" y="18669"/>
                    <a:pt x="1314" y="19982"/>
                    <a:pt x="2927" y="19982"/>
                  </a:cubicBezTo>
                  <a:lnTo>
                    <a:pt x="17054" y="19982"/>
                  </a:lnTo>
                  <a:cubicBezTo>
                    <a:pt x="18669" y="19982"/>
                    <a:pt x="19982" y="18669"/>
                    <a:pt x="19982" y="17056"/>
                  </a:cubicBezTo>
                  <a:lnTo>
                    <a:pt x="19982" y="2927"/>
                  </a:lnTo>
                  <a:cubicBezTo>
                    <a:pt x="19982" y="2145"/>
                    <a:pt x="19669" y="1409"/>
                    <a:pt x="19101" y="853"/>
                  </a:cubicBezTo>
                  <a:cubicBezTo>
                    <a:pt x="18538" y="303"/>
                    <a:pt x="17797" y="1"/>
                    <a:pt x="1701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" name="Google Shape;11059;p78"/>
            <p:cNvGrpSpPr/>
            <p:nvPr/>
          </p:nvGrpSpPr>
          <p:grpSpPr>
            <a:xfrm>
              <a:off x="1549938" y="7190096"/>
              <a:ext cx="407391" cy="228600"/>
              <a:chOff x="3476576" y="2633631"/>
              <a:chExt cx="417024" cy="293244"/>
            </a:xfrm>
            <a:solidFill>
              <a:schemeClr val="bg1"/>
            </a:solidFill>
          </p:grpSpPr>
          <p:sp>
            <p:nvSpPr>
              <p:cNvPr id="47" name="Google Shape;11060;p78"/>
              <p:cNvSpPr/>
              <p:nvPr/>
            </p:nvSpPr>
            <p:spPr>
              <a:xfrm>
                <a:off x="3476576" y="2633631"/>
                <a:ext cx="417024" cy="293244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14051" extrusionOk="0">
                    <a:moveTo>
                      <a:pt x="17056" y="1172"/>
                    </a:moveTo>
                    <a:cubicBezTo>
                      <a:pt x="18023" y="1172"/>
                      <a:pt x="18811" y="1961"/>
                      <a:pt x="18811" y="2929"/>
                    </a:cubicBezTo>
                    <a:lnTo>
                      <a:pt x="18811" y="11124"/>
                    </a:lnTo>
                    <a:cubicBezTo>
                      <a:pt x="18811" y="12092"/>
                      <a:pt x="18023" y="12881"/>
                      <a:pt x="17056" y="12881"/>
                    </a:cubicBezTo>
                    <a:lnTo>
                      <a:pt x="2927" y="12881"/>
                    </a:lnTo>
                    <a:cubicBezTo>
                      <a:pt x="1959" y="12881"/>
                      <a:pt x="1172" y="12092"/>
                      <a:pt x="1172" y="11124"/>
                    </a:cubicBezTo>
                    <a:lnTo>
                      <a:pt x="1172" y="2929"/>
                    </a:lnTo>
                    <a:cubicBezTo>
                      <a:pt x="1172" y="1961"/>
                      <a:pt x="1959" y="1172"/>
                      <a:pt x="2927" y="1172"/>
                    </a:cubicBezTo>
                    <a:close/>
                    <a:moveTo>
                      <a:pt x="2927" y="1"/>
                    </a:moveTo>
                    <a:cubicBezTo>
                      <a:pt x="1313" y="1"/>
                      <a:pt x="1" y="1315"/>
                      <a:pt x="1" y="2929"/>
                    </a:cubicBezTo>
                    <a:lnTo>
                      <a:pt x="1" y="11124"/>
                    </a:lnTo>
                    <a:cubicBezTo>
                      <a:pt x="1" y="12738"/>
                      <a:pt x="1313" y="14050"/>
                      <a:pt x="2927" y="14050"/>
                    </a:cubicBezTo>
                    <a:lnTo>
                      <a:pt x="17056" y="14050"/>
                    </a:lnTo>
                    <a:cubicBezTo>
                      <a:pt x="18669" y="14050"/>
                      <a:pt x="19982" y="12738"/>
                      <a:pt x="19982" y="11124"/>
                    </a:cubicBezTo>
                    <a:lnTo>
                      <a:pt x="19982" y="2929"/>
                    </a:lnTo>
                    <a:cubicBezTo>
                      <a:pt x="19982" y="1315"/>
                      <a:pt x="18669" y="1"/>
                      <a:pt x="170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1061;p78"/>
              <p:cNvSpPr/>
              <p:nvPr/>
            </p:nvSpPr>
            <p:spPr>
              <a:xfrm>
                <a:off x="3636206" y="2706945"/>
                <a:ext cx="122194" cy="146634"/>
              </a:xfrm>
              <a:custGeom>
                <a:avLst/>
                <a:gdLst/>
                <a:ahLst/>
                <a:cxnLst/>
                <a:rect l="l" t="t" r="r" b="b"/>
                <a:pathLst>
                  <a:path w="5855" h="7026" extrusionOk="0">
                    <a:moveTo>
                      <a:pt x="1172" y="1643"/>
                    </a:moveTo>
                    <a:lnTo>
                      <a:pt x="4165" y="3514"/>
                    </a:lnTo>
                    <a:lnTo>
                      <a:pt x="1172" y="5384"/>
                    </a:lnTo>
                    <a:lnTo>
                      <a:pt x="1172" y="1643"/>
                    </a:lnTo>
                    <a:close/>
                    <a:moveTo>
                      <a:pt x="586" y="0"/>
                    </a:moveTo>
                    <a:cubicBezTo>
                      <a:pt x="489" y="0"/>
                      <a:pt x="391" y="25"/>
                      <a:pt x="302" y="74"/>
                    </a:cubicBezTo>
                    <a:cubicBezTo>
                      <a:pt x="116" y="178"/>
                      <a:pt x="1" y="373"/>
                      <a:pt x="1" y="587"/>
                    </a:cubicBezTo>
                    <a:lnTo>
                      <a:pt x="1" y="6440"/>
                    </a:lnTo>
                    <a:cubicBezTo>
                      <a:pt x="1" y="6653"/>
                      <a:pt x="116" y="6849"/>
                      <a:pt x="302" y="6953"/>
                    </a:cubicBezTo>
                    <a:cubicBezTo>
                      <a:pt x="389" y="7001"/>
                      <a:pt x="487" y="7026"/>
                      <a:pt x="585" y="7026"/>
                    </a:cubicBezTo>
                    <a:cubicBezTo>
                      <a:pt x="693" y="7026"/>
                      <a:pt x="801" y="6997"/>
                      <a:pt x="896" y="6937"/>
                    </a:cubicBezTo>
                    <a:lnTo>
                      <a:pt x="5580" y="4010"/>
                    </a:lnTo>
                    <a:cubicBezTo>
                      <a:pt x="5750" y="3903"/>
                      <a:pt x="5854" y="3714"/>
                      <a:pt x="5854" y="3513"/>
                    </a:cubicBezTo>
                    <a:cubicBezTo>
                      <a:pt x="5854" y="3311"/>
                      <a:pt x="5750" y="3123"/>
                      <a:pt x="5580" y="3017"/>
                    </a:cubicBezTo>
                    <a:lnTo>
                      <a:pt x="896" y="90"/>
                    </a:lnTo>
                    <a:cubicBezTo>
                      <a:pt x="801" y="30"/>
                      <a:pt x="694" y="0"/>
                      <a:pt x="5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53990" y="4016634"/>
            <a:ext cx="3745078" cy="245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9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5994</TotalTime>
  <Words>827</Words>
  <Application>Microsoft Office PowerPoint</Application>
  <PresentationFormat>Custom</PresentationFormat>
  <Paragraphs>192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Arial Narrow</vt:lpstr>
      <vt:lpstr>Calibri</vt:lpstr>
      <vt:lpstr>Candara</vt:lpstr>
      <vt:lpstr>Century Gothic</vt:lpstr>
      <vt:lpstr>Consolas</vt:lpstr>
      <vt:lpstr>GeosansLight</vt:lpstr>
      <vt:lpstr>Monotype Corsiva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miloslava georgieva</dc:creator>
  <cp:lastModifiedBy>Emil Panusheff</cp:lastModifiedBy>
  <cp:revision>218</cp:revision>
  <cp:lastPrinted>2021-04-02T08:24:13Z</cp:lastPrinted>
  <dcterms:created xsi:type="dcterms:W3CDTF">2006-08-16T00:00:00Z</dcterms:created>
  <dcterms:modified xsi:type="dcterms:W3CDTF">2024-01-27T07:16:43Z</dcterms:modified>
</cp:coreProperties>
</file>